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61" r:id="rId2"/>
    <p:sldId id="259" r:id="rId3"/>
    <p:sldId id="260" r:id="rId4"/>
    <p:sldId id="262" r:id="rId5"/>
  </p:sldIdLst>
  <p:sldSz cx="21383625" cy="30275213"/>
  <p:notesSz cx="6858000" cy="9144000"/>
  <p:embeddedFontLst>
    <p:embeddedFont>
      <p:font typeface="BM DoHyeon OTF" panose="020B0600000101010101" pitchFamily="34" charset="-127"/>
      <p:regular r:id="rId7"/>
    </p:embeddedFont>
    <p:embeddedFont>
      <p:font typeface="MaruBuri Regular" panose="020B0600000101010101" pitchFamily="34" charset="-127"/>
      <p:regular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5">
          <p15:clr>
            <a:srgbClr val="A4A3A4"/>
          </p15:clr>
        </p15:guide>
        <p15:guide id="2" pos="6735">
          <p15:clr>
            <a:srgbClr val="A4A3A4"/>
          </p15:clr>
        </p15:guide>
        <p15:guide id="3" pos="6831">
          <p15:clr>
            <a:srgbClr val="9AA0A6"/>
          </p15:clr>
        </p15:guide>
        <p15:guide id="4" pos="567">
          <p15:clr>
            <a:srgbClr val="9AA0A6"/>
          </p15:clr>
        </p15:guide>
        <p15:guide id="5" pos="13039">
          <p15:clr>
            <a:srgbClr val="9AA0A6"/>
          </p15:clr>
        </p15:guide>
        <p15:guide id="6" orient="horz" pos="567">
          <p15:clr>
            <a:srgbClr val="9AA0A6"/>
          </p15:clr>
        </p15:guide>
        <p15:guide id="7" orient="horz" pos="186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EC0"/>
    <a:srgbClr val="9FA1DA"/>
    <a:srgbClr val="7073CA"/>
    <a:srgbClr val="FF00BC"/>
    <a:srgbClr val="8AD7D6"/>
    <a:srgbClr val="A5A7DF"/>
    <a:srgbClr val="92DDDA"/>
    <a:srgbClr val="807671"/>
    <a:srgbClr val="343646"/>
    <a:srgbClr val="6B5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61721D-9CF2-4127-97A5-2DE316F876E4}">
  <a:tblStyle styleId="{2261721D-9CF2-4127-97A5-2DE316F876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38"/>
    <p:restoredTop sz="97840"/>
  </p:normalViewPr>
  <p:slideViewPr>
    <p:cSldViewPr snapToGrid="0">
      <p:cViewPr>
        <p:scale>
          <a:sx n="107" d="100"/>
          <a:sy n="107" d="100"/>
        </p:scale>
        <p:origin x="2360" y="-9048"/>
      </p:cViewPr>
      <p:guideLst>
        <p:guide orient="horz" pos="10715"/>
        <p:guide pos="6735"/>
        <p:guide pos="6831"/>
        <p:guide pos="567"/>
        <p:guide pos="13039"/>
        <p:guide orient="horz" pos="567"/>
        <p:guide orient="horz" pos="186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8368" y="685800"/>
            <a:ext cx="2421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c6feef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c6feef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14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c6feef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c6feef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149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8956" y="4382765"/>
            <a:ext cx="19926000" cy="120822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300"/>
              <a:buNone/>
              <a:defRPr sz="183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8936" y="16682409"/>
            <a:ext cx="19926000" cy="46656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728936" y="6783772"/>
            <a:ext cx="9354000" cy="20109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53975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marL="914400" lvl="1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marL="1371600" lvl="2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marL="1828800" lvl="3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marL="2286000" lvl="4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marL="2743200" lvl="5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marL="3200400" lvl="6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marL="3657600" lvl="7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marL="4114800" lvl="8" indent="-4953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11300967" y="6783772"/>
            <a:ext cx="9354000" cy="20109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539750">
              <a:spcBef>
                <a:spcPts val="0"/>
              </a:spcBef>
              <a:spcAft>
                <a:spcPts val="0"/>
              </a:spcAft>
              <a:buSzPts val="4900"/>
              <a:buChar char="●"/>
              <a:defRPr sz="4900"/>
            </a:lvl1pPr>
            <a:lvl2pPr marL="914400" lvl="1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marL="1371600" lvl="2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marL="1828800" lvl="3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marL="2286000" lvl="4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marL="2743200" lvl="5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marL="3200400" lvl="6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marL="3657600" lvl="7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marL="4114800" lvl="8" indent="-4953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28936" y="3270408"/>
            <a:ext cx="6566700" cy="44481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728936" y="8179553"/>
            <a:ext cx="6566700" cy="18714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4953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marL="914400" lvl="1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2pPr>
            <a:lvl3pPr marL="1371600" lvl="2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3pPr>
            <a:lvl4pPr marL="1828800" lvl="3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4pPr>
            <a:lvl5pPr marL="2286000" lvl="4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5pPr>
            <a:lvl6pPr marL="2743200" lvl="5" indent="-495300">
              <a:spcBef>
                <a:spcPts val="5600"/>
              </a:spcBef>
              <a:spcAft>
                <a:spcPts val="0"/>
              </a:spcAft>
              <a:buSzPts val="4200"/>
              <a:buChar char="■"/>
              <a:defRPr sz="4200"/>
            </a:lvl6pPr>
            <a:lvl7pPr marL="3200400" lvl="6" indent="-495300">
              <a:spcBef>
                <a:spcPts val="5600"/>
              </a:spcBef>
              <a:spcAft>
                <a:spcPts val="0"/>
              </a:spcAft>
              <a:buSzPts val="4200"/>
              <a:buChar char="●"/>
              <a:defRPr sz="4200"/>
            </a:lvl7pPr>
            <a:lvl8pPr marL="3657600" lvl="7" indent="-495300">
              <a:spcBef>
                <a:spcPts val="5600"/>
              </a:spcBef>
              <a:spcAft>
                <a:spcPts val="0"/>
              </a:spcAft>
              <a:buSzPts val="4200"/>
              <a:buChar char="○"/>
              <a:defRPr sz="4200"/>
            </a:lvl8pPr>
            <a:lvl9pPr marL="4114800" lvl="8" indent="-495300">
              <a:spcBef>
                <a:spcPts val="5600"/>
              </a:spcBef>
              <a:spcAft>
                <a:spcPts val="560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146490" y="2649702"/>
            <a:ext cx="14891700" cy="240795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1pPr>
            <a:lvl2pPr lvl="1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2pPr>
            <a:lvl3pPr lvl="2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3pPr>
            <a:lvl4pPr lvl="3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4pPr>
            <a:lvl5pPr lvl="4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5pPr>
            <a:lvl6pPr lvl="5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6pPr>
            <a:lvl7pPr lvl="6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7pPr>
            <a:lvl8pPr lvl="7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8pPr>
            <a:lvl9pPr lvl="8">
              <a:spcBef>
                <a:spcPts val="0"/>
              </a:spcBef>
              <a:spcAft>
                <a:spcPts val="0"/>
              </a:spcAft>
              <a:buSzPts val="16900"/>
              <a:buNone/>
              <a:defRPr sz="169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0692000" y="-736"/>
            <a:ext cx="10692000" cy="3027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321925" tIns="321925" rIns="321925" bIns="321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620894" y="7258794"/>
            <a:ext cx="9459900" cy="87252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800"/>
              <a:buNone/>
              <a:defRPr sz="14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620894" y="16499640"/>
            <a:ext cx="9459900" cy="72702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11551429" y="4262097"/>
            <a:ext cx="8973000" cy="217503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marL="457200" lvl="0" indent="-628650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marL="914400" lvl="1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marL="1371600" lvl="2" indent="-53975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marL="1828800" lvl="3" indent="-53975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marL="2286000" lvl="4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marL="2743200" lvl="5" indent="-539750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marL="3200400" lvl="6" indent="-539750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marL="3657600" lvl="7" indent="-539750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marL="4114800" lvl="8" indent="-539750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728936" y="24902282"/>
            <a:ext cx="14028600" cy="3561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3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728936" y="6510944"/>
            <a:ext cx="19926000" cy="11557800"/>
          </a:xfrm>
          <a:prstGeom prst="rect">
            <a:avLst/>
          </a:prstGeom>
        </p:spPr>
        <p:txBody>
          <a:bodyPr spcFirstLastPara="1" wrap="square" lIns="321925" tIns="321925" rIns="321925" bIns="3219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300"/>
              <a:buNone/>
              <a:defRPr sz="423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728936" y="18554829"/>
            <a:ext cx="19926000" cy="7656900"/>
          </a:xfrm>
          <a:prstGeom prst="rect">
            <a:avLst/>
          </a:prstGeom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628650" algn="ctr">
              <a:spcBef>
                <a:spcPts val="0"/>
              </a:spcBef>
              <a:spcAft>
                <a:spcPts val="0"/>
              </a:spcAft>
              <a:buSzPts val="6300"/>
              <a:buChar char="●"/>
              <a:defRPr/>
            </a:lvl1pPr>
            <a:lvl2pPr marL="914400" lvl="1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2pPr>
            <a:lvl3pPr marL="1371600" lvl="2" indent="-53975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3pPr>
            <a:lvl4pPr marL="1828800" lvl="3" indent="-53975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4pPr>
            <a:lvl5pPr marL="2286000" lvl="4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5pPr>
            <a:lvl6pPr marL="2743200" lvl="5" indent="-539750" algn="ctr">
              <a:spcBef>
                <a:spcPts val="5600"/>
              </a:spcBef>
              <a:spcAft>
                <a:spcPts val="0"/>
              </a:spcAft>
              <a:buSzPts val="4900"/>
              <a:buChar char="■"/>
              <a:defRPr/>
            </a:lvl6pPr>
            <a:lvl7pPr marL="3200400" lvl="6" indent="-539750" algn="ctr">
              <a:spcBef>
                <a:spcPts val="5600"/>
              </a:spcBef>
              <a:spcAft>
                <a:spcPts val="0"/>
              </a:spcAft>
              <a:buSzPts val="4900"/>
              <a:buChar char="●"/>
              <a:defRPr/>
            </a:lvl7pPr>
            <a:lvl8pPr marL="3657600" lvl="7" indent="-539750" algn="ctr">
              <a:spcBef>
                <a:spcPts val="5600"/>
              </a:spcBef>
              <a:spcAft>
                <a:spcPts val="0"/>
              </a:spcAft>
              <a:buSzPts val="4900"/>
              <a:buChar char="○"/>
              <a:defRPr/>
            </a:lvl8pPr>
            <a:lvl9pPr marL="4114800" lvl="8" indent="-539750" algn="ctr">
              <a:spcBef>
                <a:spcPts val="5600"/>
              </a:spcBef>
              <a:spcAft>
                <a:spcPts val="5600"/>
              </a:spcAft>
              <a:buSzPts val="4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8936" y="2619535"/>
            <a:ext cx="19926000" cy="3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sz="9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8936" y="6783772"/>
            <a:ext cx="19926000" cy="201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t" anchorCtr="0">
            <a:noAutofit/>
          </a:bodyPr>
          <a:lstStyle>
            <a:lvl1pPr marL="457200" lvl="0" indent="-6286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300"/>
              <a:buChar char="●"/>
              <a:defRPr sz="6300">
                <a:solidFill>
                  <a:schemeClr val="dk2"/>
                </a:solidFill>
              </a:defRPr>
            </a:lvl1pPr>
            <a:lvl2pPr marL="914400" lvl="1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2pPr>
            <a:lvl3pPr marL="1371600" lvl="2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3pPr>
            <a:lvl4pPr marL="1828800" lvl="3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4pPr>
            <a:lvl5pPr marL="2286000" lvl="4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5pPr>
            <a:lvl6pPr marL="2743200" lvl="5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6pPr>
            <a:lvl7pPr marL="3200400" lvl="6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●"/>
              <a:defRPr sz="4900">
                <a:solidFill>
                  <a:schemeClr val="dk2"/>
                </a:solidFill>
              </a:defRPr>
            </a:lvl7pPr>
            <a:lvl8pPr marL="3657600" lvl="7" indent="-539750">
              <a:lnSpc>
                <a:spcPct val="115000"/>
              </a:lnSpc>
              <a:spcBef>
                <a:spcPts val="5600"/>
              </a:spcBef>
              <a:spcAft>
                <a:spcPts val="0"/>
              </a:spcAft>
              <a:buClr>
                <a:schemeClr val="dk2"/>
              </a:buClr>
              <a:buSzPts val="4900"/>
              <a:buChar char="○"/>
              <a:defRPr sz="4900">
                <a:solidFill>
                  <a:schemeClr val="dk2"/>
                </a:solidFill>
              </a:defRPr>
            </a:lvl8pPr>
            <a:lvl9pPr marL="4114800" lvl="8" indent="-539750">
              <a:lnSpc>
                <a:spcPct val="115000"/>
              </a:lnSpc>
              <a:spcBef>
                <a:spcPts val="5600"/>
              </a:spcBef>
              <a:spcAft>
                <a:spcPts val="5600"/>
              </a:spcAft>
              <a:buClr>
                <a:schemeClr val="dk2"/>
              </a:buClr>
              <a:buSzPts val="4900"/>
              <a:buChar char="■"/>
              <a:defRPr sz="4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9813543" y="27448926"/>
            <a:ext cx="1283100" cy="23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1925" tIns="321925" rIns="321925" bIns="321925" anchor="ctr" anchorCtr="0">
            <a:noAutofit/>
          </a:bodyPr>
          <a:lstStyle>
            <a:lvl1pPr lvl="0" algn="r">
              <a:buNone/>
              <a:defRPr sz="3500">
                <a:solidFill>
                  <a:schemeClr val="dk2"/>
                </a:solidFill>
              </a:defRPr>
            </a:lvl1pPr>
            <a:lvl2pPr lvl="1" algn="r">
              <a:buNone/>
              <a:defRPr sz="3500">
                <a:solidFill>
                  <a:schemeClr val="dk2"/>
                </a:solidFill>
              </a:defRPr>
            </a:lvl2pPr>
            <a:lvl3pPr lvl="2" algn="r">
              <a:buNone/>
              <a:defRPr sz="3500">
                <a:solidFill>
                  <a:schemeClr val="dk2"/>
                </a:solidFill>
              </a:defRPr>
            </a:lvl3pPr>
            <a:lvl4pPr lvl="3" algn="r">
              <a:buNone/>
              <a:defRPr sz="3500">
                <a:solidFill>
                  <a:schemeClr val="dk2"/>
                </a:solidFill>
              </a:defRPr>
            </a:lvl4pPr>
            <a:lvl5pPr lvl="4" algn="r">
              <a:buNone/>
              <a:defRPr sz="3500">
                <a:solidFill>
                  <a:schemeClr val="dk2"/>
                </a:solidFill>
              </a:defRPr>
            </a:lvl5pPr>
            <a:lvl6pPr lvl="5" algn="r">
              <a:buNone/>
              <a:defRPr sz="3500">
                <a:solidFill>
                  <a:schemeClr val="dk2"/>
                </a:solidFill>
              </a:defRPr>
            </a:lvl6pPr>
            <a:lvl7pPr lvl="6" algn="r">
              <a:buNone/>
              <a:defRPr sz="3500">
                <a:solidFill>
                  <a:schemeClr val="dk2"/>
                </a:solidFill>
              </a:defRPr>
            </a:lvl7pPr>
            <a:lvl8pPr lvl="7" algn="r">
              <a:buNone/>
              <a:defRPr sz="3500">
                <a:solidFill>
                  <a:schemeClr val="dk2"/>
                </a:solidFill>
              </a:defRPr>
            </a:lvl8pPr>
            <a:lvl9pPr lvl="8" algn="r">
              <a:buNone/>
              <a:defRPr sz="35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18" Type="http://schemas.openxmlformats.org/officeDocument/2006/relationships/image" Target="../media/image13.png"/><Relationship Id="rId26" Type="http://schemas.openxmlformats.org/officeDocument/2006/relationships/image" Target="../media/image21.png"/><Relationship Id="rId3" Type="http://schemas.openxmlformats.org/officeDocument/2006/relationships/image" Target="../media/image1.png"/><Relationship Id="rId21" Type="http://schemas.openxmlformats.org/officeDocument/2006/relationships/image" Target="../media/image16.png"/><Relationship Id="rId7" Type="http://schemas.microsoft.com/office/2007/relationships/hdphoto" Target="../media/hdphoto2.wdp"/><Relationship Id="rId12" Type="http://schemas.microsoft.com/office/2007/relationships/hdphoto" Target="../media/hdphoto3.wdp"/><Relationship Id="rId17" Type="http://schemas.openxmlformats.org/officeDocument/2006/relationships/image" Target="../media/image12.png"/><Relationship Id="rId25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24" Type="http://schemas.openxmlformats.org/officeDocument/2006/relationships/image" Target="../media/image19.png"/><Relationship Id="rId5" Type="http://schemas.microsoft.com/office/2007/relationships/hdphoto" Target="../media/hdphoto1.wdp"/><Relationship Id="rId15" Type="http://schemas.openxmlformats.org/officeDocument/2006/relationships/image" Target="../media/image10.png"/><Relationship Id="rId23" Type="http://schemas.openxmlformats.org/officeDocument/2006/relationships/image" Target="../media/image18.png"/><Relationship Id="rId28" Type="http://schemas.openxmlformats.org/officeDocument/2006/relationships/image" Target="../media/image23.png"/><Relationship Id="rId10" Type="http://schemas.openxmlformats.org/officeDocument/2006/relationships/image" Target="../media/image6.png"/><Relationship Id="rId19" Type="http://schemas.openxmlformats.org/officeDocument/2006/relationships/image" Target="../media/image14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image" Target="../media/image9.png"/><Relationship Id="rId22" Type="http://schemas.openxmlformats.org/officeDocument/2006/relationships/image" Target="../media/image17.png"/><Relationship Id="rId27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13" Type="http://schemas.microsoft.com/office/2007/relationships/hdphoto" Target="../media/hdphoto3.wdp"/><Relationship Id="rId18" Type="http://schemas.openxmlformats.org/officeDocument/2006/relationships/image" Target="../media/image2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1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image" Target="../media/image5.png"/><Relationship Id="rId19" Type="http://schemas.openxmlformats.org/officeDocument/2006/relationships/image" Target="../media/image28.png"/><Relationship Id="rId4" Type="http://schemas.microsoft.com/office/2007/relationships/hdphoto" Target="../media/hdphoto1.wdp"/><Relationship Id="rId9" Type="http://schemas.openxmlformats.org/officeDocument/2006/relationships/image" Target="../media/image25.png"/><Relationship Id="rId1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image" Target="../media/image40.png"/><Relationship Id="rId18" Type="http://schemas.openxmlformats.org/officeDocument/2006/relationships/image" Target="../media/image28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12" Type="http://schemas.openxmlformats.org/officeDocument/2006/relationships/image" Target="../media/image39.png"/><Relationship Id="rId17" Type="http://schemas.openxmlformats.org/officeDocument/2006/relationships/image" Target="../media/image26.png"/><Relationship Id="rId2" Type="http://schemas.openxmlformats.org/officeDocument/2006/relationships/image" Target="../media/image29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11" Type="http://schemas.openxmlformats.org/officeDocument/2006/relationships/image" Target="../media/image38.png"/><Relationship Id="rId5" Type="http://schemas.openxmlformats.org/officeDocument/2006/relationships/image" Target="../media/image32.png"/><Relationship Id="rId15" Type="http://schemas.openxmlformats.org/officeDocument/2006/relationships/image" Target="../media/image25.png"/><Relationship Id="rId10" Type="http://schemas.openxmlformats.org/officeDocument/2006/relationships/image" Target="../media/image37.png"/><Relationship Id="rId19" Type="http://schemas.openxmlformats.org/officeDocument/2006/relationships/image" Target="../media/image2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Relationship Id="rId14" Type="http://schemas.openxmlformats.org/officeDocument/2006/relationships/image" Target="../media/image2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2.png"/><Relationship Id="rId5" Type="http://schemas.microsoft.com/office/2007/relationships/hdphoto" Target="../media/hdphoto3.wdp"/><Relationship Id="rId10" Type="http://schemas.openxmlformats.org/officeDocument/2006/relationships/image" Target="../media/image21.png"/><Relationship Id="rId4" Type="http://schemas.openxmlformats.org/officeDocument/2006/relationships/image" Target="../media/image7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그룹 379">
            <a:extLst>
              <a:ext uri="{FF2B5EF4-FFF2-40B4-BE49-F238E27FC236}">
                <a16:creationId xmlns:a16="http://schemas.microsoft.com/office/drawing/2014/main" id="{87CEC5E6-E4C6-55E1-E841-3C1077F81F20}"/>
              </a:ext>
            </a:extLst>
          </p:cNvPr>
          <p:cNvGrpSpPr/>
          <p:nvPr/>
        </p:nvGrpSpPr>
        <p:grpSpPr>
          <a:xfrm>
            <a:off x="1186029" y="26256019"/>
            <a:ext cx="860089" cy="2554545"/>
            <a:chOff x="592773" y="18680303"/>
            <a:chExt cx="860089" cy="2554545"/>
          </a:xfrm>
        </p:grpSpPr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E054A149-36E2-2905-AF40-8973E22AD5B9}"/>
                </a:ext>
              </a:extLst>
            </p:cNvPr>
            <p:cNvSpPr txBox="1"/>
            <p:nvPr/>
          </p:nvSpPr>
          <p:spPr>
            <a:xfrm>
              <a:off x="592773" y="18680303"/>
              <a:ext cx="860089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4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영</a:t>
              </a:r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r>
                <a:rPr kumimoji="1" lang="ko-Kore-KR" altLang="en-US" sz="4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한</a:t>
              </a:r>
            </a:p>
          </p:txBody>
        </p:sp>
        <p:grpSp>
          <p:nvGrpSpPr>
            <p:cNvPr id="382" name="그룹 1011">
              <a:extLst>
                <a:ext uri="{FF2B5EF4-FFF2-40B4-BE49-F238E27FC236}">
                  <a16:creationId xmlns:a16="http://schemas.microsoft.com/office/drawing/2014/main" id="{A06509BC-1190-0A37-DE6E-F5D6E0C297C6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826746" y="19729273"/>
              <a:ext cx="414571" cy="405445"/>
              <a:chOff x="1888427" y="5440125"/>
              <a:chExt cx="240174" cy="234887"/>
            </a:xfrm>
          </p:grpSpPr>
          <p:pic>
            <p:nvPicPr>
              <p:cNvPr id="383" name="Object 40">
                <a:extLst>
                  <a:ext uri="{FF2B5EF4-FFF2-40B4-BE49-F238E27FC236}">
                    <a16:creationId xmlns:a16="http://schemas.microsoft.com/office/drawing/2014/main" id="{FB865EE2-438D-6464-BD5C-61FE64BEE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biLevel thresh="50000"/>
              </a:blip>
              <a:stretch>
                <a:fillRect/>
              </a:stretch>
            </p:blipFill>
            <p:spPr>
              <a:xfrm>
                <a:off x="1888427" y="5440125"/>
                <a:ext cx="240174" cy="234887"/>
              </a:xfrm>
              <a:prstGeom prst="rect">
                <a:avLst/>
              </a:prstGeom>
            </p:spPr>
          </p:pic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9E99F82-872D-17BC-256A-C72E6A287B9B}"/>
              </a:ext>
            </a:extLst>
          </p:cNvPr>
          <p:cNvGrpSpPr/>
          <p:nvPr/>
        </p:nvGrpSpPr>
        <p:grpSpPr>
          <a:xfrm>
            <a:off x="1252267" y="20665301"/>
            <a:ext cx="860089" cy="2554545"/>
            <a:chOff x="592773" y="18680303"/>
            <a:chExt cx="860089" cy="2554545"/>
          </a:xfrm>
        </p:grpSpPr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9680D3F7-F1F0-9663-106C-4BC21B78AF0A}"/>
                </a:ext>
              </a:extLst>
            </p:cNvPr>
            <p:cNvSpPr txBox="1"/>
            <p:nvPr/>
          </p:nvSpPr>
          <p:spPr>
            <a:xfrm>
              <a:off x="592773" y="18680303"/>
              <a:ext cx="860089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4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한</a:t>
              </a:r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endParaRPr kumimoji="1" lang="en-US" altLang="ko-Kore-KR" sz="4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r>
                <a:rPr kumimoji="1" lang="ko-Kore-KR" altLang="en-US" sz="4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영</a:t>
              </a:r>
            </a:p>
          </p:txBody>
        </p:sp>
        <p:grpSp>
          <p:nvGrpSpPr>
            <p:cNvPr id="378" name="그룹 1011">
              <a:extLst>
                <a:ext uri="{FF2B5EF4-FFF2-40B4-BE49-F238E27FC236}">
                  <a16:creationId xmlns:a16="http://schemas.microsoft.com/office/drawing/2014/main" id="{742CC14C-CE80-699E-4294-1FF8ADD2FC5D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826746" y="19729273"/>
              <a:ext cx="414571" cy="405445"/>
              <a:chOff x="1888427" y="5440125"/>
              <a:chExt cx="240174" cy="234887"/>
            </a:xfrm>
          </p:grpSpPr>
          <p:pic>
            <p:nvPicPr>
              <p:cNvPr id="379" name="Object 40">
                <a:extLst>
                  <a:ext uri="{FF2B5EF4-FFF2-40B4-BE49-F238E27FC236}">
                    <a16:creationId xmlns:a16="http://schemas.microsoft.com/office/drawing/2014/main" id="{DD7F1DB0-620E-84CA-6EBD-AB5EDDEA70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biLevel thresh="50000"/>
              </a:blip>
              <a:stretch>
                <a:fillRect/>
              </a:stretch>
            </p:blipFill>
            <p:spPr>
              <a:xfrm>
                <a:off x="1888427" y="5440125"/>
                <a:ext cx="240174" cy="234887"/>
              </a:xfrm>
              <a:prstGeom prst="rect">
                <a:avLst/>
              </a:prstGeom>
            </p:spPr>
          </p:pic>
        </p:grp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96C3D86F-D0F6-C3B5-43C8-A277F5A2129C}"/>
              </a:ext>
            </a:extLst>
          </p:cNvPr>
          <p:cNvSpPr/>
          <p:nvPr/>
        </p:nvSpPr>
        <p:spPr>
          <a:xfrm>
            <a:off x="-28971" y="1066"/>
            <a:ext cx="10720784" cy="5506327"/>
          </a:xfrm>
          <a:prstGeom prst="rect">
            <a:avLst/>
          </a:prstGeom>
          <a:solidFill>
            <a:srgbClr val="8AD7D6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76" name="직사각형 275">
            <a:extLst>
              <a:ext uri="{FF2B5EF4-FFF2-40B4-BE49-F238E27FC236}">
                <a16:creationId xmlns:a16="http://schemas.microsoft.com/office/drawing/2014/main" id="{4BA30BAA-6345-1A01-D457-B0C2A35EFA55}"/>
              </a:ext>
            </a:extLst>
          </p:cNvPr>
          <p:cNvSpPr/>
          <p:nvPr/>
        </p:nvSpPr>
        <p:spPr>
          <a:xfrm>
            <a:off x="-28971" y="1066"/>
            <a:ext cx="21439944" cy="5506327"/>
          </a:xfrm>
          <a:prstGeom prst="rect">
            <a:avLst/>
          </a:prstGeom>
          <a:solidFill>
            <a:srgbClr val="9FA1DA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16089875" y="160425"/>
            <a:ext cx="4615200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2022</a:t>
            </a: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년 봄학기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캡스톤 축제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[</a:t>
            </a:r>
            <a:r>
              <a:rPr lang="ko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캡스톤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디자인</a:t>
            </a: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]</a:t>
            </a:r>
            <a:endParaRPr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3567381" y="1250929"/>
            <a:ext cx="9253154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한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국</a:t>
            </a:r>
            <a:r>
              <a:rPr lang="en-US" altLang="ko-KR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어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의  </a:t>
            </a:r>
            <a:r>
              <a:rPr lang="ko-KR" altLang="en-US" sz="6600" b="1" dirty="0" err="1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특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수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성</a:t>
            </a:r>
            <a:r>
              <a:rPr lang="ko-KR" altLang="en-US" sz="60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cs typeface="NanumGothic"/>
                <a:sym typeface="Nanum Gothic"/>
              </a:rPr>
              <a:t>을</a:t>
            </a:r>
            <a:endParaRPr lang="en-US" altLang="ko-KR" sz="66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cs typeface="NanumGothic"/>
              <a:sym typeface="Nanum Gothic"/>
            </a:endParaRPr>
          </a:p>
        </p:txBody>
      </p:sp>
      <p:sp>
        <p:nvSpPr>
          <p:cNvPr id="50" name="Google Shape;61;p13">
            <a:extLst>
              <a:ext uri="{FF2B5EF4-FFF2-40B4-BE49-F238E27FC236}">
                <a16:creationId xmlns:a16="http://schemas.microsoft.com/office/drawing/2014/main" id="{E9E81B50-0CFF-574B-B44E-B20DC9A3E1E9}"/>
              </a:ext>
            </a:extLst>
          </p:cNvPr>
          <p:cNvSpPr/>
          <p:nvPr/>
        </p:nvSpPr>
        <p:spPr>
          <a:xfrm>
            <a:off x="5277690" y="2569602"/>
            <a:ext cx="10318415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반 영</a:t>
            </a:r>
            <a:r>
              <a:rPr lang="en-US" altLang="ko-KR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한  번 역 성 능 향 상</a:t>
            </a:r>
            <a:endParaRPr lang="en-US" altLang="ko-KR" sz="66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  <a:sym typeface="Nanum Gothic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A5DC13-AAA2-6845-9687-2FE692C4B15B}"/>
              </a:ext>
            </a:extLst>
          </p:cNvPr>
          <p:cNvSpPr txBox="1"/>
          <p:nvPr/>
        </p:nvSpPr>
        <p:spPr>
          <a:xfrm>
            <a:off x="8281005" y="4768917"/>
            <a:ext cx="4818368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지도 교수님 </a:t>
            </a:r>
            <a:r>
              <a:rPr lang="en-US" altLang="ko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최희열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교수님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AF902BB-2979-EB46-AE5F-83C33B7F939B}"/>
              </a:ext>
            </a:extLst>
          </p:cNvPr>
          <p:cNvSpPr txBox="1"/>
          <p:nvPr/>
        </p:nvSpPr>
        <p:spPr>
          <a:xfrm>
            <a:off x="15045640" y="4772713"/>
            <a:ext cx="5659436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팀원 </a:t>
            </a:r>
            <a:r>
              <a:rPr lang="en-US" altLang="ko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 허재무 김정희 김주환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222F059-C62D-454E-B9DC-610E4E19F958}"/>
              </a:ext>
            </a:extLst>
          </p:cNvPr>
          <p:cNvSpPr txBox="1"/>
          <p:nvPr/>
        </p:nvSpPr>
        <p:spPr>
          <a:xfrm>
            <a:off x="545412" y="4772713"/>
            <a:ext cx="3906839" cy="5878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" altLang="ko-Kore-KR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참여기업체 </a:t>
            </a:r>
            <a:r>
              <a:rPr lang="en-US" altLang="ko" sz="2800" b="1" dirty="0">
                <a:solidFill>
                  <a:schemeClr val="bg1"/>
                </a:solidFill>
                <a:latin typeface="BM DoHyeon OTF" panose="020B0600000101010101" pitchFamily="34" charset="-127"/>
                <a:ea typeface="BM DoHyeon OTF" panose="020B0600000101010101" pitchFamily="34" charset="-127"/>
                <a:sym typeface="Nanum Gothic"/>
              </a:rPr>
              <a:t>: AITRICS </a:t>
            </a:r>
            <a:endParaRPr lang="ko-Kore-KR" altLang="en-US" sz="2800" b="1" dirty="0">
              <a:solidFill>
                <a:schemeClr val="bg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280C96B4-1458-1CB5-CDD0-80183347B157}"/>
              </a:ext>
            </a:extLst>
          </p:cNvPr>
          <p:cNvGrpSpPr/>
          <p:nvPr/>
        </p:nvGrpSpPr>
        <p:grpSpPr>
          <a:xfrm>
            <a:off x="16521972" y="1902661"/>
            <a:ext cx="4183103" cy="2671200"/>
            <a:chOff x="2867885" y="1452790"/>
            <a:chExt cx="4183103" cy="2671200"/>
          </a:xfrm>
        </p:grpSpPr>
        <p:pic>
          <p:nvPicPr>
            <p:cNvPr id="208" name="그림 207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3685D2DF-95C0-4BD9-45FB-56F2FE97BF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38261" y1="51830" x2="30013" y2="68816"/>
                          <a14:foregroundMark x1="43066" y1="41935" x2="38584" y2="51165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41132" y1="48465" x2="43069" y2="44919"/>
                          <a14:foregroundMark x1="30013" y1="68816" x2="38687" y2="52941"/>
                          <a14:foregroundMark x1="40486" y1="54804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1071" y2="56238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  <a14:backgroundMark x1="40867" y1="53391" x2="40702" y2="51862"/>
                          <a14:backgroundMark x1="41231" y1="53923" x2="41231" y2="52128"/>
                          <a14:backgroundMark x1="41231" y1="51862" x2="41231" y2="51862"/>
                          <a14:backgroundMark x1="41893" y1="55585" x2="41893" y2="55585"/>
                          <a14:backgroundMark x1="40933" y1="53923" x2="40933" y2="53923"/>
                          <a14:backgroundMark x1="41661" y1="54721" x2="41661" y2="54721"/>
                          <a14:backgroundMark x1="41430" y1="52926" x2="41430" y2="52926"/>
                          <a14:backgroundMark x1="41363" y1="52327" x2="41363" y2="52327"/>
                          <a14:backgroundMark x1="41430" y1="52128" x2="41430" y2="52128"/>
                          <a14:backgroundMark x1="41231" y1="52128" x2="41231" y2="52128"/>
                          <a14:backgroundMark x1="41132" y1="52128" x2="42058" y2="53989"/>
                          <a14:backgroundMark x1="41959" y1="53324" x2="41297" y2="49402"/>
                          <a14:backgroundMark x1="41297" y1="49402" x2="41694" y2="51729"/>
                          <a14:backgroundMark x1="41694" y1="51529" x2="42356" y2="48537"/>
                          <a14:backgroundMark x1="40536" y1="51995" x2="39113" y2="52128"/>
                          <a14:backgroundMark x1="39113" y1="51995" x2="39113" y2="51995"/>
                          <a14:backgroundMark x1="39047" y1="51995" x2="38451" y2="52327"/>
                          <a14:backgroundMark x1="40933" y1="54122" x2="41992" y2="56715"/>
                          <a14:backgroundMark x1="39742" y1="52926" x2="42058" y2="54721"/>
                          <a14:backgroundMark x1="39047" y1="51862" x2="40602" y2="51862"/>
                          <a14:backgroundMark x1="38915" y1="51729" x2="40470" y2="50332"/>
                        </a14:backgroundRemoval>
                      </a14:imgEffect>
                    </a14:imgLayer>
                  </a14:imgProps>
                </a:ext>
              </a:extLst>
            </a:blip>
            <a:srcRect l="4517" r="57787"/>
            <a:stretch/>
          </p:blipFill>
          <p:spPr>
            <a:xfrm>
              <a:off x="2867885" y="1452790"/>
              <a:ext cx="2023203" cy="2671200"/>
            </a:xfrm>
            <a:prstGeom prst="rect">
              <a:avLst/>
            </a:prstGeom>
          </p:spPr>
        </p:pic>
        <p:pic>
          <p:nvPicPr>
            <p:cNvPr id="209" name="그림 208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D2448D93-9F34-AE5F-5012-E88131662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43066" y1="41935" x2="30013" y2="68816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30013" y1="68816" x2="43069" y2="44919"/>
                          <a14:foregroundMark x1="42227" y1="50880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2516" y2="54259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</a14:backgroundRemoval>
                      </a14:imgEffect>
                    </a14:imgLayer>
                  </a14:imgProps>
                </a:ext>
              </a:extLst>
            </a:blip>
            <a:srcRect l="54369" r="5389"/>
            <a:stretch/>
          </p:blipFill>
          <p:spPr>
            <a:xfrm>
              <a:off x="4891088" y="1452790"/>
              <a:ext cx="2159900" cy="26712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3EB6E1-887C-DC58-5D51-AB478C092EEE}"/>
              </a:ext>
            </a:extLst>
          </p:cNvPr>
          <p:cNvSpPr txBox="1"/>
          <p:nvPr/>
        </p:nvSpPr>
        <p:spPr>
          <a:xfrm>
            <a:off x="678549" y="638629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1810623" y="6386038"/>
            <a:ext cx="6072739" cy="7620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8100" lvl="0">
              <a:buClr>
                <a:schemeClr val="dk1"/>
              </a:buClr>
              <a:buSzPts val="3000"/>
            </a:pPr>
            <a:r>
              <a:rPr lang="ko-KR" altLang="en-US" sz="4800" dirty="0">
                <a:solidFill>
                  <a:srgbClr val="9FA1DA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필요성 및 문제 정의</a:t>
            </a:r>
            <a:endParaRPr sz="4800" dirty="0">
              <a:solidFill>
                <a:srgbClr val="9FA1DA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Comfortaa"/>
            </a:endParaRPr>
          </a:p>
        </p:txBody>
      </p:sp>
      <p:sp>
        <p:nvSpPr>
          <p:cNvPr id="219" name="Google Shape;67;p13">
            <a:extLst>
              <a:ext uri="{FF2B5EF4-FFF2-40B4-BE49-F238E27FC236}">
                <a16:creationId xmlns:a16="http://schemas.microsoft.com/office/drawing/2014/main" id="{B59B09B8-9657-388B-9307-129CF74C89AC}"/>
              </a:ext>
            </a:extLst>
          </p:cNvPr>
          <p:cNvSpPr/>
          <p:nvPr/>
        </p:nvSpPr>
        <p:spPr>
          <a:xfrm>
            <a:off x="1810623" y="18066649"/>
            <a:ext cx="5653909" cy="7620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8100" lvl="0">
              <a:buClr>
                <a:schemeClr val="dk1"/>
              </a:buClr>
              <a:buSzPts val="3000"/>
            </a:pPr>
            <a:r>
              <a:rPr lang="ko-KR" altLang="en-US" sz="4800" dirty="0">
                <a:solidFill>
                  <a:srgbClr val="8C8EC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제품 비교 분석</a:t>
            </a:r>
            <a:endParaRPr sz="4800" dirty="0">
              <a:solidFill>
                <a:srgbClr val="8C8EC0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Comfortaa"/>
            </a:endParaRPr>
          </a:p>
        </p:txBody>
      </p:sp>
      <p:sp>
        <p:nvSpPr>
          <p:cNvPr id="226" name="Google Shape;67;p13">
            <a:extLst>
              <a:ext uri="{FF2B5EF4-FFF2-40B4-BE49-F238E27FC236}">
                <a16:creationId xmlns:a16="http://schemas.microsoft.com/office/drawing/2014/main" id="{03E54A45-8AA2-CABC-B0A1-2BBA60FAC774}"/>
              </a:ext>
            </a:extLst>
          </p:cNvPr>
          <p:cNvSpPr/>
          <p:nvPr/>
        </p:nvSpPr>
        <p:spPr>
          <a:xfrm>
            <a:off x="11926122" y="6386038"/>
            <a:ext cx="5103628" cy="7620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8100" lvl="0">
              <a:buClr>
                <a:schemeClr val="dk1"/>
              </a:buClr>
              <a:buSzPts val="3000"/>
            </a:pPr>
            <a:r>
              <a:rPr lang="ko-KR" altLang="en-US" sz="4800" dirty="0">
                <a:solidFill>
                  <a:srgbClr val="8C8EC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핵심 내용 요약</a:t>
            </a:r>
          </a:p>
        </p:txBody>
      </p:sp>
      <p:sp>
        <p:nvSpPr>
          <p:cNvPr id="229" name="Google Shape;67;p13">
            <a:extLst>
              <a:ext uri="{FF2B5EF4-FFF2-40B4-BE49-F238E27FC236}">
                <a16:creationId xmlns:a16="http://schemas.microsoft.com/office/drawing/2014/main" id="{01E5A1AD-53CE-1400-8D05-DDF6518360D8}"/>
              </a:ext>
            </a:extLst>
          </p:cNvPr>
          <p:cNvSpPr/>
          <p:nvPr/>
        </p:nvSpPr>
        <p:spPr>
          <a:xfrm>
            <a:off x="11926122" y="18066649"/>
            <a:ext cx="5677037" cy="7620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8100" lvl="0">
              <a:buClr>
                <a:schemeClr val="dk1"/>
              </a:buClr>
              <a:buSzPts val="3000"/>
            </a:pPr>
            <a:r>
              <a:rPr lang="ko-KR" altLang="en-US" sz="4800" dirty="0">
                <a:solidFill>
                  <a:srgbClr val="8C8EC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실험 결과</a:t>
            </a:r>
            <a:r>
              <a:rPr lang="en-US" altLang="ko-KR" sz="4800" dirty="0">
                <a:solidFill>
                  <a:srgbClr val="8C8EC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/</a:t>
            </a:r>
            <a:r>
              <a:rPr lang="ko-KR" altLang="en-US" sz="4800" dirty="0">
                <a:solidFill>
                  <a:srgbClr val="8C8EC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rPr>
              <a:t> 평가</a:t>
            </a:r>
          </a:p>
        </p:txBody>
      </p:sp>
      <p:pic>
        <p:nvPicPr>
          <p:cNvPr id="238" name="그림 237">
            <a:extLst>
              <a:ext uri="{FF2B5EF4-FFF2-40B4-BE49-F238E27FC236}">
                <a16:creationId xmlns:a16="http://schemas.microsoft.com/office/drawing/2014/main" id="{7836C135-7D69-3D41-7ACE-A6E4D47CC4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45" y="1602442"/>
            <a:ext cx="2002269" cy="2002269"/>
          </a:xfrm>
          <a:prstGeom prst="rect">
            <a:avLst/>
          </a:prstGeom>
        </p:spPr>
      </p:pic>
      <p:grpSp>
        <p:nvGrpSpPr>
          <p:cNvPr id="314" name="그룹 313">
            <a:extLst>
              <a:ext uri="{FF2B5EF4-FFF2-40B4-BE49-F238E27FC236}">
                <a16:creationId xmlns:a16="http://schemas.microsoft.com/office/drawing/2014/main" id="{4171DB25-9136-CA1B-94EE-8C68523A9EA0}"/>
              </a:ext>
            </a:extLst>
          </p:cNvPr>
          <p:cNvGrpSpPr/>
          <p:nvPr/>
        </p:nvGrpSpPr>
        <p:grpSpPr>
          <a:xfrm>
            <a:off x="2191985" y="19256433"/>
            <a:ext cx="8215696" cy="5003855"/>
            <a:chOff x="2377545" y="10471511"/>
            <a:chExt cx="8215696" cy="5003855"/>
          </a:xfrm>
        </p:grpSpPr>
        <p:grpSp>
          <p:nvGrpSpPr>
            <p:cNvPr id="315" name="그룹 314">
              <a:extLst>
                <a:ext uri="{FF2B5EF4-FFF2-40B4-BE49-F238E27FC236}">
                  <a16:creationId xmlns:a16="http://schemas.microsoft.com/office/drawing/2014/main" id="{115F5C7C-FDF6-36B6-AAE1-B9931546BDC0}"/>
                </a:ext>
              </a:extLst>
            </p:cNvPr>
            <p:cNvGrpSpPr/>
            <p:nvPr/>
          </p:nvGrpSpPr>
          <p:grpSpPr>
            <a:xfrm>
              <a:off x="2652614" y="13002616"/>
              <a:ext cx="716775" cy="715483"/>
              <a:chOff x="17481728" y="11286041"/>
              <a:chExt cx="1080000" cy="1080000"/>
            </a:xfrm>
          </p:grpSpPr>
          <p:sp>
            <p:nvSpPr>
              <p:cNvPr id="342" name="타원 341">
                <a:extLst>
                  <a:ext uri="{FF2B5EF4-FFF2-40B4-BE49-F238E27FC236}">
                    <a16:creationId xmlns:a16="http://schemas.microsoft.com/office/drawing/2014/main" id="{03EC56BC-ADC2-3092-82E9-5A1A20B35B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7481728" y="11286041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343" name="그림 342" descr="텍스트, 표지판, 벡터그래픽이(가) 표시된 사진&#10;&#10;자동 생성된 설명">
                <a:extLst>
                  <a:ext uri="{FF2B5EF4-FFF2-40B4-BE49-F238E27FC236}">
                    <a16:creationId xmlns:a16="http://schemas.microsoft.com/office/drawing/2014/main" id="{E818F11C-3258-A783-A104-9AFEC434E4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37879" y="11443062"/>
                <a:ext cx="767697" cy="767697"/>
              </a:xfrm>
              <a:prstGeom prst="rect">
                <a:avLst/>
              </a:prstGeom>
            </p:spPr>
          </p:pic>
        </p:grpSp>
        <p:grpSp>
          <p:nvGrpSpPr>
            <p:cNvPr id="316" name="그룹 315">
              <a:extLst>
                <a:ext uri="{FF2B5EF4-FFF2-40B4-BE49-F238E27FC236}">
                  <a16:creationId xmlns:a16="http://schemas.microsoft.com/office/drawing/2014/main" id="{B6BF49CF-145A-76A9-0797-7DFCD93DFBDC}"/>
                </a:ext>
              </a:extLst>
            </p:cNvPr>
            <p:cNvGrpSpPr/>
            <p:nvPr/>
          </p:nvGrpSpPr>
          <p:grpSpPr>
            <a:xfrm>
              <a:off x="2648767" y="12177016"/>
              <a:ext cx="716775" cy="715483"/>
              <a:chOff x="13914497" y="12292452"/>
              <a:chExt cx="1080000" cy="1080000"/>
            </a:xfrm>
          </p:grpSpPr>
          <p:sp>
            <p:nvSpPr>
              <p:cNvPr id="340" name="타원 339">
                <a:extLst>
                  <a:ext uri="{FF2B5EF4-FFF2-40B4-BE49-F238E27FC236}">
                    <a16:creationId xmlns:a16="http://schemas.microsoft.com/office/drawing/2014/main" id="{E2BB7D6D-7E2A-154D-BE62-B4797DD679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914497" y="12292452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341" name="그림 340">
                <a:extLst>
                  <a:ext uri="{FF2B5EF4-FFF2-40B4-BE49-F238E27FC236}">
                    <a16:creationId xmlns:a16="http://schemas.microsoft.com/office/drawing/2014/main" id="{2DDE4AD4-27A0-72F6-1A51-DCF6D6CE3E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997796" y="12371482"/>
                <a:ext cx="921940" cy="921940"/>
              </a:xfrm>
              <a:prstGeom prst="rect">
                <a:avLst/>
              </a:prstGeom>
            </p:spPr>
          </p:pic>
        </p:grpSp>
        <p:grpSp>
          <p:nvGrpSpPr>
            <p:cNvPr id="317" name="그룹 316">
              <a:extLst>
                <a:ext uri="{FF2B5EF4-FFF2-40B4-BE49-F238E27FC236}">
                  <a16:creationId xmlns:a16="http://schemas.microsoft.com/office/drawing/2014/main" id="{CD62DE37-9E6A-170B-4D6F-DE5011425914}"/>
                </a:ext>
              </a:extLst>
            </p:cNvPr>
            <p:cNvGrpSpPr/>
            <p:nvPr/>
          </p:nvGrpSpPr>
          <p:grpSpPr>
            <a:xfrm>
              <a:off x="2648768" y="13830259"/>
              <a:ext cx="716775" cy="715483"/>
              <a:chOff x="1873666" y="22607087"/>
              <a:chExt cx="645563" cy="644400"/>
            </a:xfrm>
          </p:grpSpPr>
          <p:grpSp>
            <p:nvGrpSpPr>
              <p:cNvPr id="336" name="그룹 335">
                <a:extLst>
                  <a:ext uri="{FF2B5EF4-FFF2-40B4-BE49-F238E27FC236}">
                    <a16:creationId xmlns:a16="http://schemas.microsoft.com/office/drawing/2014/main" id="{307390F1-255F-2736-A2F0-F4ECB25A106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74829" y="22607087"/>
                <a:ext cx="644400" cy="644400"/>
                <a:chOff x="12148712" y="12166930"/>
                <a:chExt cx="1040400" cy="1040400"/>
              </a:xfrm>
            </p:grpSpPr>
            <p:sp>
              <p:nvSpPr>
                <p:cNvPr id="338" name="타원 337">
                  <a:extLst>
                    <a:ext uri="{FF2B5EF4-FFF2-40B4-BE49-F238E27FC236}">
                      <a16:creationId xmlns:a16="http://schemas.microsoft.com/office/drawing/2014/main" id="{1224AFE9-3320-2C0C-B955-DF7AD0D7DA67}"/>
                    </a:ext>
                  </a:extLst>
                </p:cNvPr>
                <p:cNvSpPr/>
                <p:nvPr/>
              </p:nvSpPr>
              <p:spPr>
                <a:xfrm>
                  <a:off x="12148712" y="12166930"/>
                  <a:ext cx="1040400" cy="10404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339" name="타원 338">
                  <a:extLst>
                    <a:ext uri="{FF2B5EF4-FFF2-40B4-BE49-F238E27FC236}">
                      <a16:creationId xmlns:a16="http://schemas.microsoft.com/office/drawing/2014/main" id="{F05DC3CF-9709-553B-4266-890FCD706184}"/>
                    </a:ext>
                  </a:extLst>
                </p:cNvPr>
                <p:cNvSpPr/>
                <p:nvPr/>
              </p:nvSpPr>
              <p:spPr>
                <a:xfrm>
                  <a:off x="12276511" y="12288867"/>
                  <a:ext cx="784800" cy="784800"/>
                </a:xfrm>
                <a:prstGeom prst="ellipse">
                  <a:avLst/>
                </a:prstGeom>
                <a:solidFill>
                  <a:srgbClr val="34364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</p:grpSp>
          <p:pic>
            <p:nvPicPr>
              <p:cNvPr id="337" name="그림 33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1E2843F9-90AE-82FB-F797-F8F6801CEB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10000" b="90000" l="10000" r="90000">
                            <a14:foregroundMark x1="44359" y1="71429" x2="44359" y2="71429"/>
                            <a14:foregroundMark x1="64359" y1="64416" x2="64359" y2="64416"/>
                            <a14:foregroundMark x1="36410" y1="38182" x2="36410" y2="38182"/>
                            <a14:foregroundMark x1="43077" y1="39740" x2="43077" y2="39740"/>
                            <a14:backgroundMark x1="22821" y1="43636" x2="22821" y2="43636"/>
                            <a14:backgroundMark x1="60513" y1="43896" x2="60513" y2="43896"/>
                            <a14:backgroundMark x1="61026" y1="44416" x2="61026" y2="44416"/>
                            <a14:backgroundMark x1="41282" y1="61818" x2="41282" y2="61818"/>
                            <a14:backgroundMark x1="42308" y1="62597" x2="42308" y2="62597"/>
                            <a14:backgroundMark x1="47692" y1="61558" x2="47692" y2="61558"/>
                            <a14:backgroundMark x1="60256" y1="61039" x2="60256" y2="61039"/>
                            <a14:backgroundMark x1="61026" y1="60519" x2="61026" y2="60519"/>
                            <a14:backgroundMark x1="47949" y1="45455" x2="47949" y2="45455"/>
                            <a14:backgroundMark x1="48205" y1="43117" x2="48205" y2="43117"/>
                            <a14:backgroundMark x1="36410" y1="29870" x2="36410" y2="29870"/>
                            <a14:backgroundMark x1="34872" y1="38442" x2="34872" y2="38442"/>
                            <a14:backgroundMark x1="34615" y1="38701" x2="34615" y2="38701"/>
                            <a14:backgroundMark x1="34872" y1="38961" x2="34872" y2="38961"/>
                            <a14:backgroundMark x1="35385" y1="38701" x2="35385" y2="38701"/>
                            <a14:backgroundMark x1="35385" y1="38701" x2="35385" y2="3870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73666" y="22609584"/>
                <a:ext cx="645563" cy="635631"/>
              </a:xfrm>
              <a:prstGeom prst="rect">
                <a:avLst/>
              </a:prstGeom>
            </p:spPr>
          </p:pic>
        </p:grpSp>
        <p:pic>
          <p:nvPicPr>
            <p:cNvPr id="318" name="그림 317">
              <a:extLst>
                <a:ext uri="{FF2B5EF4-FFF2-40B4-BE49-F238E27FC236}">
                  <a16:creationId xmlns:a16="http://schemas.microsoft.com/office/drawing/2014/main" id="{938D7990-A7EB-675B-080D-1AF82F166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377545" y="14530950"/>
              <a:ext cx="1259220" cy="944416"/>
            </a:xfrm>
            <a:prstGeom prst="rect">
              <a:avLst/>
            </a:prstGeom>
          </p:spPr>
        </p:pic>
        <p:sp>
          <p:nvSpPr>
            <p:cNvPr id="319" name="모서리가 둥근 직사각형 318">
              <a:extLst>
                <a:ext uri="{FF2B5EF4-FFF2-40B4-BE49-F238E27FC236}">
                  <a16:creationId xmlns:a16="http://schemas.microsoft.com/office/drawing/2014/main" id="{AB58DCA3-D918-E087-D0CE-8150C8A09255}"/>
                </a:ext>
              </a:extLst>
            </p:cNvPr>
            <p:cNvSpPr/>
            <p:nvPr/>
          </p:nvSpPr>
          <p:spPr>
            <a:xfrm>
              <a:off x="3647436" y="11426915"/>
              <a:ext cx="346430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교횐 지금 축제의 분위기다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20" name="모서리가 둥근 직사각형 319">
              <a:extLst>
                <a:ext uri="{FF2B5EF4-FFF2-40B4-BE49-F238E27FC236}">
                  <a16:creationId xmlns:a16="http://schemas.microsoft.com/office/drawing/2014/main" id="{A96BF082-0E26-22A5-90E8-3DBFCE90B26B}"/>
                </a:ext>
              </a:extLst>
            </p:cNvPr>
            <p:cNvSpPr/>
            <p:nvPr/>
          </p:nvSpPr>
          <p:spPr>
            <a:xfrm>
              <a:off x="3647438" y="12271954"/>
              <a:ext cx="576434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rgbClr val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Arial"/>
                </a:rPr>
                <a:t>The church is now in a festive mood.</a:t>
              </a:r>
              <a:endParaRPr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21" name="모서리가 둥근 직사각형 320">
              <a:extLst>
                <a:ext uri="{FF2B5EF4-FFF2-40B4-BE49-F238E27FC236}">
                  <a16:creationId xmlns:a16="http://schemas.microsoft.com/office/drawing/2014/main" id="{C1D4C8CB-0049-269A-5D95-8AED2BAD5866}"/>
                </a:ext>
              </a:extLst>
            </p:cNvPr>
            <p:cNvSpPr/>
            <p:nvPr/>
          </p:nvSpPr>
          <p:spPr>
            <a:xfrm>
              <a:off x="3647436" y="13091959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It's a festive mood right now.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22" name="모서리가 둥근 직사각형 321">
              <a:extLst>
                <a:ext uri="{FF2B5EF4-FFF2-40B4-BE49-F238E27FC236}">
                  <a16:creationId xmlns:a16="http://schemas.microsoft.com/office/drawing/2014/main" id="{178E6CCE-6F1D-A8D1-6A57-A524C5A84BE8}"/>
                </a:ext>
              </a:extLst>
            </p:cNvPr>
            <p:cNvSpPr/>
            <p:nvPr/>
          </p:nvSpPr>
          <p:spPr>
            <a:xfrm>
              <a:off x="3647436" y="13913033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It is the atmosphere of the festival now.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23" name="모서리가 둥근 직사각형 322">
              <a:extLst>
                <a:ext uri="{FF2B5EF4-FFF2-40B4-BE49-F238E27FC236}">
                  <a16:creationId xmlns:a16="http://schemas.microsoft.com/office/drawing/2014/main" id="{06A9CF30-1B7C-6DD0-7FBD-6B3D0A45B9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7436" y="14734106"/>
              <a:ext cx="5742774" cy="536092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The church is in the mood of the festival now.</a:t>
              </a:r>
              <a:r>
                <a:rPr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pic>
          <p:nvPicPr>
            <p:cNvPr id="324" name="그림 323">
              <a:extLst>
                <a:ext uri="{FF2B5EF4-FFF2-40B4-BE49-F238E27FC236}">
                  <a16:creationId xmlns:a16="http://schemas.microsoft.com/office/drawing/2014/main" id="{54B6B68B-BBE9-AEF3-DA35-BB073FEDF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81120" y="13157652"/>
              <a:ext cx="405409" cy="405409"/>
            </a:xfrm>
            <a:prstGeom prst="rect">
              <a:avLst/>
            </a:prstGeom>
          </p:spPr>
        </p:pic>
        <p:pic>
          <p:nvPicPr>
            <p:cNvPr id="325" name="그림 324">
              <a:extLst>
                <a:ext uri="{FF2B5EF4-FFF2-40B4-BE49-F238E27FC236}">
                  <a16:creationId xmlns:a16="http://schemas.microsoft.com/office/drawing/2014/main" id="{E8499788-F7BB-9922-C060-B382266E9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581119" y="12327398"/>
              <a:ext cx="405409" cy="404508"/>
            </a:xfrm>
            <a:prstGeom prst="rect">
              <a:avLst/>
            </a:prstGeom>
          </p:spPr>
        </p:pic>
        <p:pic>
          <p:nvPicPr>
            <p:cNvPr id="326" name="그림 325">
              <a:extLst>
                <a:ext uri="{FF2B5EF4-FFF2-40B4-BE49-F238E27FC236}">
                  <a16:creationId xmlns:a16="http://schemas.microsoft.com/office/drawing/2014/main" id="{9F7C5A86-E1C0-60CD-CC0A-4B10CEF80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81119" y="13979381"/>
              <a:ext cx="405409" cy="405409"/>
            </a:xfrm>
            <a:prstGeom prst="rect">
              <a:avLst/>
            </a:prstGeom>
          </p:spPr>
        </p:pic>
        <p:pic>
          <p:nvPicPr>
            <p:cNvPr id="327" name="그림 326">
              <a:extLst>
                <a:ext uri="{FF2B5EF4-FFF2-40B4-BE49-F238E27FC236}">
                  <a16:creationId xmlns:a16="http://schemas.microsoft.com/office/drawing/2014/main" id="{91E64362-2A95-4E46-5288-6F310FC706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581689" y="14801110"/>
              <a:ext cx="405409" cy="404508"/>
            </a:xfrm>
            <a:prstGeom prst="rect">
              <a:avLst/>
            </a:prstGeom>
          </p:spPr>
        </p:pic>
        <p:cxnSp>
          <p:nvCxnSpPr>
            <p:cNvPr id="328" name="직선 연결선[R] 327">
              <a:extLst>
                <a:ext uri="{FF2B5EF4-FFF2-40B4-BE49-F238E27FC236}">
                  <a16:creationId xmlns:a16="http://schemas.microsoft.com/office/drawing/2014/main" id="{383DB488-E1AF-D7B1-8706-1F2AADEBA08C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2113331"/>
              <a:ext cx="77046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모서리가 둥근 직사각형 328">
              <a:extLst>
                <a:ext uri="{FF2B5EF4-FFF2-40B4-BE49-F238E27FC236}">
                  <a16:creationId xmlns:a16="http://schemas.microsoft.com/office/drawing/2014/main" id="{1A900370-E41D-102C-3771-4999B242DBF2}"/>
                </a:ext>
              </a:extLst>
            </p:cNvPr>
            <p:cNvSpPr/>
            <p:nvPr/>
          </p:nvSpPr>
          <p:spPr>
            <a:xfrm>
              <a:off x="2513155" y="11426915"/>
              <a:ext cx="987998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input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30" name="모서리가 둥근 직사각형 329">
              <a:extLst>
                <a:ext uri="{FF2B5EF4-FFF2-40B4-BE49-F238E27FC236}">
                  <a16:creationId xmlns:a16="http://schemas.microsoft.com/office/drawing/2014/main" id="{76E301B6-C83C-8AFD-758E-855A4B3F5499}"/>
                </a:ext>
              </a:extLst>
            </p:cNvPr>
            <p:cNvSpPr/>
            <p:nvPr/>
          </p:nvSpPr>
          <p:spPr>
            <a:xfrm>
              <a:off x="2445349" y="10624999"/>
              <a:ext cx="1123610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번역기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331" name="직선 연결선[R] 330">
              <a:extLst>
                <a:ext uri="{FF2B5EF4-FFF2-40B4-BE49-F238E27FC236}">
                  <a16:creationId xmlns:a16="http://schemas.microsoft.com/office/drawing/2014/main" id="{5AD3BDF1-8E2D-774C-C4C2-2730FE99C919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1305241"/>
              <a:ext cx="770466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2" name="모서리가 둥근 직사각형 331">
              <a:extLst>
                <a:ext uri="{FF2B5EF4-FFF2-40B4-BE49-F238E27FC236}">
                  <a16:creationId xmlns:a16="http://schemas.microsoft.com/office/drawing/2014/main" id="{A01367FA-648A-1721-7738-536C2F2FC94A}"/>
                </a:ext>
              </a:extLst>
            </p:cNvPr>
            <p:cNvSpPr/>
            <p:nvPr/>
          </p:nvSpPr>
          <p:spPr>
            <a:xfrm>
              <a:off x="3647436" y="10613202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 결과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33" name="모서리가 둥근 직사각형 332">
              <a:extLst>
                <a:ext uri="{FF2B5EF4-FFF2-40B4-BE49-F238E27FC236}">
                  <a16:creationId xmlns:a16="http://schemas.microsoft.com/office/drawing/2014/main" id="{1D3247C0-70C1-8DAC-BB97-71EA798B111D}"/>
                </a:ext>
              </a:extLst>
            </p:cNvPr>
            <p:cNvSpPr/>
            <p:nvPr/>
          </p:nvSpPr>
          <p:spPr>
            <a:xfrm>
              <a:off x="8974410" y="10613202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정확성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34" name="모서리가 둥근 직사각형 333">
              <a:extLst>
                <a:ext uri="{FF2B5EF4-FFF2-40B4-BE49-F238E27FC236}">
                  <a16:creationId xmlns:a16="http://schemas.microsoft.com/office/drawing/2014/main" id="{0C3F9D65-708F-5FE5-780B-B4C3655D40FE}"/>
                </a:ext>
              </a:extLst>
            </p:cNvPr>
            <p:cNvSpPr/>
            <p:nvPr/>
          </p:nvSpPr>
          <p:spPr>
            <a:xfrm>
              <a:off x="8974410" y="11426915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-</a:t>
              </a:r>
              <a:endParaRPr kumimoji="1" lang="ko-Kore-KR" altLang="en-US" sz="18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335" name="직선 연결선[R] 334">
              <a:extLst>
                <a:ext uri="{FF2B5EF4-FFF2-40B4-BE49-F238E27FC236}">
                  <a16:creationId xmlns:a16="http://schemas.microsoft.com/office/drawing/2014/main" id="{11DFE7C4-A4C5-4A0A-DE5D-07A0C32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0471511"/>
              <a:ext cx="770466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4" name="그룹 343">
            <a:extLst>
              <a:ext uri="{FF2B5EF4-FFF2-40B4-BE49-F238E27FC236}">
                <a16:creationId xmlns:a16="http://schemas.microsoft.com/office/drawing/2014/main" id="{DDAFBDDE-8F4F-24DD-A936-0DF8294B9B91}"/>
              </a:ext>
            </a:extLst>
          </p:cNvPr>
          <p:cNvGrpSpPr/>
          <p:nvPr/>
        </p:nvGrpSpPr>
        <p:grpSpPr>
          <a:xfrm>
            <a:off x="2191985" y="24843258"/>
            <a:ext cx="8215696" cy="5003855"/>
            <a:chOff x="1421883" y="18212053"/>
            <a:chExt cx="8215696" cy="5003855"/>
          </a:xfrm>
        </p:grpSpPr>
        <p:grpSp>
          <p:nvGrpSpPr>
            <p:cNvPr id="345" name="그룹 344">
              <a:extLst>
                <a:ext uri="{FF2B5EF4-FFF2-40B4-BE49-F238E27FC236}">
                  <a16:creationId xmlns:a16="http://schemas.microsoft.com/office/drawing/2014/main" id="{D7153EF3-BE8D-02AF-63C1-FD2C44B5C6E4}"/>
                </a:ext>
              </a:extLst>
            </p:cNvPr>
            <p:cNvGrpSpPr/>
            <p:nvPr/>
          </p:nvGrpSpPr>
          <p:grpSpPr>
            <a:xfrm>
              <a:off x="1696952" y="20743158"/>
              <a:ext cx="716775" cy="715483"/>
              <a:chOff x="17481728" y="11286041"/>
              <a:chExt cx="1080000" cy="1080000"/>
            </a:xfrm>
          </p:grpSpPr>
          <p:sp>
            <p:nvSpPr>
              <p:cNvPr id="372" name="타원 371">
                <a:extLst>
                  <a:ext uri="{FF2B5EF4-FFF2-40B4-BE49-F238E27FC236}">
                    <a16:creationId xmlns:a16="http://schemas.microsoft.com/office/drawing/2014/main" id="{163421CF-9772-41B7-C190-E5E701199D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7481728" y="11286041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373" name="그림 372" descr="텍스트, 표지판, 벡터그래픽이(가) 표시된 사진&#10;&#10;자동 생성된 설명">
                <a:extLst>
                  <a:ext uri="{FF2B5EF4-FFF2-40B4-BE49-F238E27FC236}">
                    <a16:creationId xmlns:a16="http://schemas.microsoft.com/office/drawing/2014/main" id="{F89B7DCE-8C51-5909-972A-F5026677F9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37879" y="11443062"/>
                <a:ext cx="767697" cy="767697"/>
              </a:xfrm>
              <a:prstGeom prst="rect">
                <a:avLst/>
              </a:prstGeom>
            </p:spPr>
          </p:pic>
        </p:grpSp>
        <p:grpSp>
          <p:nvGrpSpPr>
            <p:cNvPr id="346" name="그룹 345">
              <a:extLst>
                <a:ext uri="{FF2B5EF4-FFF2-40B4-BE49-F238E27FC236}">
                  <a16:creationId xmlns:a16="http://schemas.microsoft.com/office/drawing/2014/main" id="{6CD07192-7B2C-77B3-62FD-6DB4A1E25519}"/>
                </a:ext>
              </a:extLst>
            </p:cNvPr>
            <p:cNvGrpSpPr/>
            <p:nvPr/>
          </p:nvGrpSpPr>
          <p:grpSpPr>
            <a:xfrm>
              <a:off x="1693105" y="19917558"/>
              <a:ext cx="716775" cy="715483"/>
              <a:chOff x="13914497" y="12292452"/>
              <a:chExt cx="1080000" cy="1080000"/>
            </a:xfrm>
          </p:grpSpPr>
          <p:sp>
            <p:nvSpPr>
              <p:cNvPr id="370" name="타원 369">
                <a:extLst>
                  <a:ext uri="{FF2B5EF4-FFF2-40B4-BE49-F238E27FC236}">
                    <a16:creationId xmlns:a16="http://schemas.microsoft.com/office/drawing/2014/main" id="{866A17DC-6B0D-F711-AE17-351746EF69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914497" y="12292452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371" name="그림 370">
                <a:extLst>
                  <a:ext uri="{FF2B5EF4-FFF2-40B4-BE49-F238E27FC236}">
                    <a16:creationId xmlns:a16="http://schemas.microsoft.com/office/drawing/2014/main" id="{93CC3DCE-F003-2B4E-1D1C-BA10060216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997796" y="12371482"/>
                <a:ext cx="921940" cy="921940"/>
              </a:xfrm>
              <a:prstGeom prst="rect">
                <a:avLst/>
              </a:prstGeom>
            </p:spPr>
          </p:pic>
        </p:grpSp>
        <p:grpSp>
          <p:nvGrpSpPr>
            <p:cNvPr id="347" name="그룹 346">
              <a:extLst>
                <a:ext uri="{FF2B5EF4-FFF2-40B4-BE49-F238E27FC236}">
                  <a16:creationId xmlns:a16="http://schemas.microsoft.com/office/drawing/2014/main" id="{6F030FAB-B4EE-3E79-4A42-1F124F4DBEA5}"/>
                </a:ext>
              </a:extLst>
            </p:cNvPr>
            <p:cNvGrpSpPr/>
            <p:nvPr/>
          </p:nvGrpSpPr>
          <p:grpSpPr>
            <a:xfrm>
              <a:off x="1693106" y="21570801"/>
              <a:ext cx="716775" cy="715483"/>
              <a:chOff x="1873666" y="22607087"/>
              <a:chExt cx="645563" cy="644400"/>
            </a:xfrm>
          </p:grpSpPr>
          <p:grpSp>
            <p:nvGrpSpPr>
              <p:cNvPr id="366" name="그룹 365">
                <a:extLst>
                  <a:ext uri="{FF2B5EF4-FFF2-40B4-BE49-F238E27FC236}">
                    <a16:creationId xmlns:a16="http://schemas.microsoft.com/office/drawing/2014/main" id="{22E47A4A-F254-76F5-B7F1-F3BF58D49DA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74829" y="22607087"/>
                <a:ext cx="644400" cy="644400"/>
                <a:chOff x="12148712" y="12166930"/>
                <a:chExt cx="1040400" cy="1040400"/>
              </a:xfrm>
            </p:grpSpPr>
            <p:sp>
              <p:nvSpPr>
                <p:cNvPr id="368" name="타원 367">
                  <a:extLst>
                    <a:ext uri="{FF2B5EF4-FFF2-40B4-BE49-F238E27FC236}">
                      <a16:creationId xmlns:a16="http://schemas.microsoft.com/office/drawing/2014/main" id="{D129B0EE-9A4B-C120-98D5-DDD5FDAFC77C}"/>
                    </a:ext>
                  </a:extLst>
                </p:cNvPr>
                <p:cNvSpPr/>
                <p:nvPr/>
              </p:nvSpPr>
              <p:spPr>
                <a:xfrm>
                  <a:off x="12148712" y="12166930"/>
                  <a:ext cx="1040400" cy="10404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369" name="타원 368">
                  <a:extLst>
                    <a:ext uri="{FF2B5EF4-FFF2-40B4-BE49-F238E27FC236}">
                      <a16:creationId xmlns:a16="http://schemas.microsoft.com/office/drawing/2014/main" id="{2A2A2E6D-B4CA-C220-AA92-4073FC63ADD3}"/>
                    </a:ext>
                  </a:extLst>
                </p:cNvPr>
                <p:cNvSpPr/>
                <p:nvPr/>
              </p:nvSpPr>
              <p:spPr>
                <a:xfrm>
                  <a:off x="12276511" y="12288867"/>
                  <a:ext cx="784800" cy="784800"/>
                </a:xfrm>
                <a:prstGeom prst="ellipse">
                  <a:avLst/>
                </a:prstGeom>
                <a:solidFill>
                  <a:srgbClr val="34364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</p:grpSp>
          <p:pic>
            <p:nvPicPr>
              <p:cNvPr id="367" name="그림 36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14DA8761-2D3C-0921-C988-A7F4A46EA1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10000" b="90000" l="10000" r="90000">
                            <a14:foregroundMark x1="44359" y1="71429" x2="44359" y2="71429"/>
                            <a14:foregroundMark x1="64359" y1="64416" x2="64359" y2="64416"/>
                            <a14:foregroundMark x1="36410" y1="38182" x2="36410" y2="38182"/>
                            <a14:foregroundMark x1="43077" y1="39740" x2="43077" y2="39740"/>
                            <a14:backgroundMark x1="22821" y1="43636" x2="22821" y2="43636"/>
                            <a14:backgroundMark x1="60513" y1="43896" x2="60513" y2="43896"/>
                            <a14:backgroundMark x1="61026" y1="44416" x2="61026" y2="44416"/>
                            <a14:backgroundMark x1="41282" y1="61818" x2="41282" y2="61818"/>
                            <a14:backgroundMark x1="42308" y1="62597" x2="42308" y2="62597"/>
                            <a14:backgroundMark x1="47692" y1="61558" x2="47692" y2="61558"/>
                            <a14:backgroundMark x1="60256" y1="61039" x2="60256" y2="61039"/>
                            <a14:backgroundMark x1="61026" y1="60519" x2="61026" y2="60519"/>
                            <a14:backgroundMark x1="47949" y1="45455" x2="47949" y2="45455"/>
                            <a14:backgroundMark x1="48205" y1="43117" x2="48205" y2="43117"/>
                            <a14:backgroundMark x1="36410" y1="29870" x2="36410" y2="29870"/>
                            <a14:backgroundMark x1="34872" y1="38442" x2="34872" y2="38442"/>
                            <a14:backgroundMark x1="34615" y1="38701" x2="34615" y2="38701"/>
                            <a14:backgroundMark x1="34872" y1="38961" x2="34872" y2="38961"/>
                            <a14:backgroundMark x1="35385" y1="38701" x2="35385" y2="38701"/>
                            <a14:backgroundMark x1="35385" y1="38701" x2="35385" y2="3870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73666" y="22609584"/>
                <a:ext cx="645563" cy="635631"/>
              </a:xfrm>
              <a:prstGeom prst="rect">
                <a:avLst/>
              </a:prstGeom>
            </p:spPr>
          </p:pic>
        </p:grpSp>
        <p:pic>
          <p:nvPicPr>
            <p:cNvPr id="348" name="그림 347">
              <a:extLst>
                <a:ext uri="{FF2B5EF4-FFF2-40B4-BE49-F238E27FC236}">
                  <a16:creationId xmlns:a16="http://schemas.microsoft.com/office/drawing/2014/main" id="{835CCA73-4204-58D5-6F52-E42B041A3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421883" y="22271492"/>
              <a:ext cx="1259220" cy="944416"/>
            </a:xfrm>
            <a:prstGeom prst="rect">
              <a:avLst/>
            </a:prstGeom>
          </p:spPr>
        </p:pic>
        <p:sp>
          <p:nvSpPr>
            <p:cNvPr id="349" name="모서리가 둥근 직사각형 348">
              <a:extLst>
                <a:ext uri="{FF2B5EF4-FFF2-40B4-BE49-F238E27FC236}">
                  <a16:creationId xmlns:a16="http://schemas.microsoft.com/office/drawing/2014/main" id="{999D8A9B-BC04-8F93-7FC0-FAC1A5FBD873}"/>
                </a:ext>
              </a:extLst>
            </p:cNvPr>
            <p:cNvSpPr/>
            <p:nvPr/>
          </p:nvSpPr>
          <p:spPr>
            <a:xfrm>
              <a:off x="2691774" y="19167457"/>
              <a:ext cx="346430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 love you. I will marry you.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50" name="모서리가 둥근 직사각형 349">
              <a:extLst>
                <a:ext uri="{FF2B5EF4-FFF2-40B4-BE49-F238E27FC236}">
                  <a16:creationId xmlns:a16="http://schemas.microsoft.com/office/drawing/2014/main" id="{517D5B87-9588-1495-73D7-6A044D536C02}"/>
                </a:ext>
              </a:extLst>
            </p:cNvPr>
            <p:cNvSpPr/>
            <p:nvPr/>
          </p:nvSpPr>
          <p:spPr>
            <a:xfrm>
              <a:off x="2691776" y="20012496"/>
              <a:ext cx="576434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사랑해요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나는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너와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결혼할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것이다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</a:t>
              </a:r>
              <a:r>
                <a:rPr kumimoji="1"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51" name="모서리가 둥근 직사각형 350">
              <a:extLst>
                <a:ext uri="{FF2B5EF4-FFF2-40B4-BE49-F238E27FC236}">
                  <a16:creationId xmlns:a16="http://schemas.microsoft.com/office/drawing/2014/main" id="{1DD49236-2DE5-FA98-5686-E39A8DC7E47C}"/>
                </a:ext>
              </a:extLst>
            </p:cNvPr>
            <p:cNvSpPr/>
            <p:nvPr/>
          </p:nvSpPr>
          <p:spPr>
            <a:xfrm>
              <a:off x="2691774" y="20832501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사랑해요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나는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당신과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결혼할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것이다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</a:t>
              </a:r>
              <a:r>
                <a:rPr kumimoji="1"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52" name="모서리가 둥근 직사각형 351">
              <a:extLst>
                <a:ext uri="{FF2B5EF4-FFF2-40B4-BE49-F238E27FC236}">
                  <a16:creationId xmlns:a16="http://schemas.microsoft.com/office/drawing/2014/main" id="{7C33D945-CFE2-C295-7633-FCEACC30B0FF}"/>
                </a:ext>
              </a:extLst>
            </p:cNvPr>
            <p:cNvSpPr/>
            <p:nvPr/>
          </p:nvSpPr>
          <p:spPr>
            <a:xfrm>
              <a:off x="2691774" y="21653575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사랑해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결혼하고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싶어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</a:t>
              </a:r>
              <a:r>
                <a:rPr kumimoji="1"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53" name="모서리가 둥근 직사각형 352">
              <a:extLst>
                <a:ext uri="{FF2B5EF4-FFF2-40B4-BE49-F238E27FC236}">
                  <a16:creationId xmlns:a16="http://schemas.microsoft.com/office/drawing/2014/main" id="{C2C67374-E209-57F6-DB87-B307AFC9B0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91774" y="22474648"/>
              <a:ext cx="5742774" cy="536092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사랑해요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저는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당신과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결혼할</a:t>
              </a:r>
              <a:r>
                <a:rPr kumimoji="1"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kumimoji="1" lang="en-US" altLang="ko-Kore-KR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거예요</a:t>
              </a:r>
              <a:r>
                <a:rPr kumimoji="1"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pic>
          <p:nvPicPr>
            <p:cNvPr id="354" name="그림 353">
              <a:extLst>
                <a:ext uri="{FF2B5EF4-FFF2-40B4-BE49-F238E27FC236}">
                  <a16:creationId xmlns:a16="http://schemas.microsoft.com/office/drawing/2014/main" id="{F3587DD4-0518-D6F6-1F3A-D758463EE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625458" y="20898194"/>
              <a:ext cx="405409" cy="405409"/>
            </a:xfrm>
            <a:prstGeom prst="rect">
              <a:avLst/>
            </a:prstGeom>
          </p:spPr>
        </p:pic>
        <p:pic>
          <p:nvPicPr>
            <p:cNvPr id="355" name="그림 354">
              <a:extLst>
                <a:ext uri="{FF2B5EF4-FFF2-40B4-BE49-F238E27FC236}">
                  <a16:creationId xmlns:a16="http://schemas.microsoft.com/office/drawing/2014/main" id="{D7AEC9A3-8B6F-5E26-7781-B80E72C65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625458" y="21722658"/>
              <a:ext cx="405409" cy="404508"/>
            </a:xfrm>
            <a:prstGeom prst="rect">
              <a:avLst/>
            </a:prstGeom>
          </p:spPr>
        </p:pic>
        <p:pic>
          <p:nvPicPr>
            <p:cNvPr id="356" name="그림 355">
              <a:extLst>
                <a:ext uri="{FF2B5EF4-FFF2-40B4-BE49-F238E27FC236}">
                  <a16:creationId xmlns:a16="http://schemas.microsoft.com/office/drawing/2014/main" id="{962E1EEC-E7D7-FE2F-1553-0873EF866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625458" y="20077212"/>
              <a:ext cx="405409" cy="405409"/>
            </a:xfrm>
            <a:prstGeom prst="rect">
              <a:avLst/>
            </a:prstGeom>
          </p:spPr>
        </p:pic>
        <p:pic>
          <p:nvPicPr>
            <p:cNvPr id="357" name="그림 356">
              <a:extLst>
                <a:ext uri="{FF2B5EF4-FFF2-40B4-BE49-F238E27FC236}">
                  <a16:creationId xmlns:a16="http://schemas.microsoft.com/office/drawing/2014/main" id="{E751573C-3474-2714-D373-281F571E1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626027" y="22541652"/>
              <a:ext cx="405409" cy="404508"/>
            </a:xfrm>
            <a:prstGeom prst="rect">
              <a:avLst/>
            </a:prstGeom>
          </p:spPr>
        </p:pic>
        <p:cxnSp>
          <p:nvCxnSpPr>
            <p:cNvPr id="358" name="직선 연결선[R] 357">
              <a:extLst>
                <a:ext uri="{FF2B5EF4-FFF2-40B4-BE49-F238E27FC236}">
                  <a16:creationId xmlns:a16="http://schemas.microsoft.com/office/drawing/2014/main" id="{BC3FEE29-1E6F-F7F7-EF93-6217879BAE62}"/>
                </a:ext>
              </a:extLst>
            </p:cNvPr>
            <p:cNvCxnSpPr>
              <a:cxnSpLocks/>
            </p:cNvCxnSpPr>
            <p:nvPr/>
          </p:nvCxnSpPr>
          <p:spPr>
            <a:xfrm>
              <a:off x="1632975" y="19853873"/>
              <a:ext cx="77046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모서리가 둥근 직사각형 358">
              <a:extLst>
                <a:ext uri="{FF2B5EF4-FFF2-40B4-BE49-F238E27FC236}">
                  <a16:creationId xmlns:a16="http://schemas.microsoft.com/office/drawing/2014/main" id="{E0C20F76-EF85-7AA3-B865-16E02A0B0420}"/>
                </a:ext>
              </a:extLst>
            </p:cNvPr>
            <p:cNvSpPr/>
            <p:nvPr/>
          </p:nvSpPr>
          <p:spPr>
            <a:xfrm>
              <a:off x="1557493" y="19167457"/>
              <a:ext cx="987998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input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60" name="모서리가 둥근 직사각형 359">
              <a:extLst>
                <a:ext uri="{FF2B5EF4-FFF2-40B4-BE49-F238E27FC236}">
                  <a16:creationId xmlns:a16="http://schemas.microsoft.com/office/drawing/2014/main" id="{1FE0B0EE-BE97-CD19-35F7-C71726F5C764}"/>
                </a:ext>
              </a:extLst>
            </p:cNvPr>
            <p:cNvSpPr/>
            <p:nvPr/>
          </p:nvSpPr>
          <p:spPr>
            <a:xfrm>
              <a:off x="1489687" y="18365541"/>
              <a:ext cx="1123610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번역기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361" name="직선 연결선[R] 360">
              <a:extLst>
                <a:ext uri="{FF2B5EF4-FFF2-40B4-BE49-F238E27FC236}">
                  <a16:creationId xmlns:a16="http://schemas.microsoft.com/office/drawing/2014/main" id="{A8F815CA-2610-9FFF-EDA6-27B6F7BD84FD}"/>
                </a:ext>
              </a:extLst>
            </p:cNvPr>
            <p:cNvCxnSpPr>
              <a:cxnSpLocks/>
            </p:cNvCxnSpPr>
            <p:nvPr/>
          </p:nvCxnSpPr>
          <p:spPr>
            <a:xfrm>
              <a:off x="1632975" y="19045783"/>
              <a:ext cx="770466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2" name="모서리가 둥근 직사각형 361">
              <a:extLst>
                <a:ext uri="{FF2B5EF4-FFF2-40B4-BE49-F238E27FC236}">
                  <a16:creationId xmlns:a16="http://schemas.microsoft.com/office/drawing/2014/main" id="{9056AD6C-8D74-9724-8D9B-A0BD2AE8CCF6}"/>
                </a:ext>
              </a:extLst>
            </p:cNvPr>
            <p:cNvSpPr/>
            <p:nvPr/>
          </p:nvSpPr>
          <p:spPr>
            <a:xfrm>
              <a:off x="2691774" y="18353744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 결과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63" name="모서리가 둥근 직사각형 362">
              <a:extLst>
                <a:ext uri="{FF2B5EF4-FFF2-40B4-BE49-F238E27FC236}">
                  <a16:creationId xmlns:a16="http://schemas.microsoft.com/office/drawing/2014/main" id="{A237C7D6-564C-8A89-5371-05DA25401199}"/>
                </a:ext>
              </a:extLst>
            </p:cNvPr>
            <p:cNvSpPr/>
            <p:nvPr/>
          </p:nvSpPr>
          <p:spPr>
            <a:xfrm>
              <a:off x="8018748" y="18353744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가독성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364" name="모서리가 둥근 직사각형 363">
              <a:extLst>
                <a:ext uri="{FF2B5EF4-FFF2-40B4-BE49-F238E27FC236}">
                  <a16:creationId xmlns:a16="http://schemas.microsoft.com/office/drawing/2014/main" id="{96045D96-052A-6AB2-473A-93A10BD93D47}"/>
                </a:ext>
              </a:extLst>
            </p:cNvPr>
            <p:cNvSpPr/>
            <p:nvPr/>
          </p:nvSpPr>
          <p:spPr>
            <a:xfrm>
              <a:off x="8018748" y="19167457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-</a:t>
              </a:r>
              <a:endParaRPr kumimoji="1" lang="ko-Kore-KR" altLang="en-US" sz="18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365" name="직선 연결선[R] 364">
              <a:extLst>
                <a:ext uri="{FF2B5EF4-FFF2-40B4-BE49-F238E27FC236}">
                  <a16:creationId xmlns:a16="http://schemas.microsoft.com/office/drawing/2014/main" id="{5C4C3B03-25B7-F49B-5D8C-17D916549352}"/>
                </a:ext>
              </a:extLst>
            </p:cNvPr>
            <p:cNvCxnSpPr>
              <a:cxnSpLocks/>
            </p:cNvCxnSpPr>
            <p:nvPr/>
          </p:nvCxnSpPr>
          <p:spPr>
            <a:xfrm>
              <a:off x="1632975" y="18212053"/>
              <a:ext cx="770466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19B194D6-02D7-C6D3-8B4A-BE9035F0F9A3}"/>
              </a:ext>
            </a:extLst>
          </p:cNvPr>
          <p:cNvSpPr/>
          <p:nvPr/>
        </p:nvSpPr>
        <p:spPr>
          <a:xfrm>
            <a:off x="1047423" y="6386099"/>
            <a:ext cx="763200" cy="763200"/>
          </a:xfrm>
          <a:prstGeom prst="roundRect">
            <a:avLst/>
          </a:prstGeom>
          <a:solidFill>
            <a:srgbClr val="9FA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48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1</a:t>
            </a:r>
            <a:endParaRPr kumimoji="1" lang="ko-Kore-KR" altLang="en-US" sz="48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83" name="모서리가 둥근 직사각형 282">
            <a:extLst>
              <a:ext uri="{FF2B5EF4-FFF2-40B4-BE49-F238E27FC236}">
                <a16:creationId xmlns:a16="http://schemas.microsoft.com/office/drawing/2014/main" id="{15653DCC-19A3-DE74-7263-0C11A312342E}"/>
              </a:ext>
            </a:extLst>
          </p:cNvPr>
          <p:cNvSpPr/>
          <p:nvPr/>
        </p:nvSpPr>
        <p:spPr>
          <a:xfrm>
            <a:off x="11189222" y="6386038"/>
            <a:ext cx="763200" cy="763200"/>
          </a:xfrm>
          <a:prstGeom prst="roundRect">
            <a:avLst/>
          </a:prstGeom>
          <a:solidFill>
            <a:srgbClr val="9FA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48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3</a:t>
            </a:r>
            <a:endParaRPr kumimoji="1" lang="ko-Kore-KR" altLang="en-US" sz="48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87" name="모서리가 둥근 직사각형 286">
            <a:extLst>
              <a:ext uri="{FF2B5EF4-FFF2-40B4-BE49-F238E27FC236}">
                <a16:creationId xmlns:a16="http://schemas.microsoft.com/office/drawing/2014/main" id="{46CEB69C-816D-0A8E-E7C2-E8EED1EADCFF}"/>
              </a:ext>
            </a:extLst>
          </p:cNvPr>
          <p:cNvSpPr/>
          <p:nvPr/>
        </p:nvSpPr>
        <p:spPr>
          <a:xfrm>
            <a:off x="1047423" y="18065449"/>
            <a:ext cx="763200" cy="763200"/>
          </a:xfrm>
          <a:prstGeom prst="roundRect">
            <a:avLst/>
          </a:prstGeom>
          <a:solidFill>
            <a:srgbClr val="9FA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48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2</a:t>
            </a:r>
            <a:endParaRPr kumimoji="1" lang="ko-Kore-KR" altLang="en-US" sz="48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88" name="모서리가 둥근 직사각형 287">
            <a:extLst>
              <a:ext uri="{FF2B5EF4-FFF2-40B4-BE49-F238E27FC236}">
                <a16:creationId xmlns:a16="http://schemas.microsoft.com/office/drawing/2014/main" id="{19FEAB89-890A-2896-B4FF-74092D1AAFFD}"/>
              </a:ext>
            </a:extLst>
          </p:cNvPr>
          <p:cNvSpPr/>
          <p:nvPr/>
        </p:nvSpPr>
        <p:spPr>
          <a:xfrm>
            <a:off x="11189222" y="18065449"/>
            <a:ext cx="763200" cy="763200"/>
          </a:xfrm>
          <a:prstGeom prst="roundRect">
            <a:avLst/>
          </a:prstGeom>
          <a:solidFill>
            <a:srgbClr val="9FA1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48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4</a:t>
            </a:r>
            <a:endParaRPr kumimoji="1" lang="ko-Kore-KR" altLang="en-US" sz="48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16" name="Google Shape;80;p13">
            <a:extLst>
              <a:ext uri="{FF2B5EF4-FFF2-40B4-BE49-F238E27FC236}">
                <a16:creationId xmlns:a16="http://schemas.microsoft.com/office/drawing/2014/main" id="{E9F2EDE1-BC4F-4F9F-8652-7375BA248AAD}"/>
              </a:ext>
            </a:extLst>
          </p:cNvPr>
          <p:cNvSpPr txBox="1"/>
          <p:nvPr/>
        </p:nvSpPr>
        <p:spPr>
          <a:xfrm>
            <a:off x="1490803" y="7378529"/>
            <a:ext cx="3282283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과제의 필요성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CD7B304-27F5-F259-66D3-B0638B3A09E6}"/>
              </a:ext>
            </a:extLst>
          </p:cNvPr>
          <p:cNvGrpSpPr>
            <a:grpSpLocks noChangeAspect="1"/>
          </p:cNvGrpSpPr>
          <p:nvPr/>
        </p:nvGrpSpPr>
        <p:grpSpPr>
          <a:xfrm>
            <a:off x="8823874" y="8132889"/>
            <a:ext cx="1269704" cy="1246356"/>
            <a:chOff x="7875514" y="15850531"/>
            <a:chExt cx="1525801" cy="1497742"/>
          </a:xfrm>
        </p:grpSpPr>
        <p:pic>
          <p:nvPicPr>
            <p:cNvPr id="384" name="그림 383" descr="텍스트, 표지판, 벡터그래픽이(가) 표시된 사진&#10;&#10;자동 생성된 설명">
              <a:extLst>
                <a:ext uri="{FF2B5EF4-FFF2-40B4-BE49-F238E27FC236}">
                  <a16:creationId xmlns:a16="http://schemas.microsoft.com/office/drawing/2014/main" id="{A52A3AE9-E1B8-617E-5048-AA6675C94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75514" y="16839686"/>
              <a:ext cx="509505" cy="508587"/>
            </a:xfrm>
            <a:prstGeom prst="rect">
              <a:avLst/>
            </a:prstGeom>
          </p:spPr>
        </p:pic>
        <p:pic>
          <p:nvPicPr>
            <p:cNvPr id="385" name="그림 384">
              <a:extLst>
                <a:ext uri="{FF2B5EF4-FFF2-40B4-BE49-F238E27FC236}">
                  <a16:creationId xmlns:a16="http://schemas.microsoft.com/office/drawing/2014/main" id="{B8605844-6218-79FD-A326-79AB02651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193682" y="15850531"/>
              <a:ext cx="611872" cy="610771"/>
            </a:xfrm>
            <a:prstGeom prst="rect">
              <a:avLst/>
            </a:prstGeom>
          </p:spPr>
        </p:pic>
        <p:grpSp>
          <p:nvGrpSpPr>
            <p:cNvPr id="387" name="그룹 386">
              <a:extLst>
                <a:ext uri="{FF2B5EF4-FFF2-40B4-BE49-F238E27FC236}">
                  <a16:creationId xmlns:a16="http://schemas.microsoft.com/office/drawing/2014/main" id="{15184FDC-787F-9AEC-307F-1A8883AE18A9}"/>
                </a:ext>
              </a:extLst>
            </p:cNvPr>
            <p:cNvGrpSpPr/>
            <p:nvPr/>
          </p:nvGrpSpPr>
          <p:grpSpPr>
            <a:xfrm>
              <a:off x="8684539" y="16412210"/>
              <a:ext cx="716776" cy="715483"/>
              <a:chOff x="1873674" y="22607087"/>
              <a:chExt cx="645563" cy="644400"/>
            </a:xfrm>
          </p:grpSpPr>
          <p:grpSp>
            <p:nvGrpSpPr>
              <p:cNvPr id="388" name="그룹 387">
                <a:extLst>
                  <a:ext uri="{FF2B5EF4-FFF2-40B4-BE49-F238E27FC236}">
                    <a16:creationId xmlns:a16="http://schemas.microsoft.com/office/drawing/2014/main" id="{1630391A-D1DF-E004-B2FC-A36B533C7BB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74829" y="22607087"/>
                <a:ext cx="644400" cy="644400"/>
                <a:chOff x="12148712" y="12166930"/>
                <a:chExt cx="1040400" cy="1040400"/>
              </a:xfrm>
            </p:grpSpPr>
            <p:sp>
              <p:nvSpPr>
                <p:cNvPr id="390" name="타원 389">
                  <a:extLst>
                    <a:ext uri="{FF2B5EF4-FFF2-40B4-BE49-F238E27FC236}">
                      <a16:creationId xmlns:a16="http://schemas.microsoft.com/office/drawing/2014/main" id="{E772D4F7-5787-E4B3-D1B3-43E012A785E1}"/>
                    </a:ext>
                  </a:extLst>
                </p:cNvPr>
                <p:cNvSpPr/>
                <p:nvPr/>
              </p:nvSpPr>
              <p:spPr>
                <a:xfrm>
                  <a:off x="12148712" y="12166930"/>
                  <a:ext cx="1040400" cy="10404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391" name="타원 390">
                  <a:extLst>
                    <a:ext uri="{FF2B5EF4-FFF2-40B4-BE49-F238E27FC236}">
                      <a16:creationId xmlns:a16="http://schemas.microsoft.com/office/drawing/2014/main" id="{F90FFD08-D438-1B19-D586-0296D1C2B493}"/>
                    </a:ext>
                  </a:extLst>
                </p:cNvPr>
                <p:cNvSpPr/>
                <p:nvPr/>
              </p:nvSpPr>
              <p:spPr>
                <a:xfrm>
                  <a:off x="12276511" y="12288867"/>
                  <a:ext cx="784800" cy="784800"/>
                </a:xfrm>
                <a:prstGeom prst="ellipse">
                  <a:avLst/>
                </a:prstGeom>
                <a:solidFill>
                  <a:srgbClr val="34364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</p:grpSp>
          <p:pic>
            <p:nvPicPr>
              <p:cNvPr id="389" name="그림 388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2B76F349-FCB5-F7C9-352F-437B5E28DD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10000" b="90000" l="10000" r="90000">
                            <a14:foregroundMark x1="44359" y1="71429" x2="44359" y2="71429"/>
                            <a14:foregroundMark x1="64359" y1="64416" x2="64359" y2="64416"/>
                            <a14:foregroundMark x1="36410" y1="38182" x2="36410" y2="38182"/>
                            <a14:foregroundMark x1="43077" y1="39740" x2="43077" y2="39740"/>
                            <a14:backgroundMark x1="22821" y1="43636" x2="22821" y2="43636"/>
                            <a14:backgroundMark x1="60513" y1="43896" x2="60513" y2="43896"/>
                            <a14:backgroundMark x1="61026" y1="44416" x2="61026" y2="44416"/>
                            <a14:backgroundMark x1="41282" y1="61818" x2="41282" y2="61818"/>
                            <a14:backgroundMark x1="42308" y1="62597" x2="42308" y2="62597"/>
                            <a14:backgroundMark x1="47692" y1="61558" x2="47692" y2="61558"/>
                            <a14:backgroundMark x1="60256" y1="61039" x2="60256" y2="61039"/>
                            <a14:backgroundMark x1="61026" y1="60519" x2="61026" y2="60519"/>
                            <a14:backgroundMark x1="47949" y1="45455" x2="47949" y2="45455"/>
                            <a14:backgroundMark x1="48205" y1="43117" x2="48205" y2="43117"/>
                            <a14:backgroundMark x1="36410" y1="29870" x2="36410" y2="29870"/>
                            <a14:backgroundMark x1="34872" y1="38442" x2="34872" y2="38442"/>
                            <a14:backgroundMark x1="34615" y1="38701" x2="34615" y2="38701"/>
                            <a14:backgroundMark x1="34872" y1="38961" x2="34872" y2="38961"/>
                            <a14:backgroundMark x1="35385" y1="38701" x2="35385" y2="38701"/>
                            <a14:backgroundMark x1="35385" y1="38701" x2="35385" y2="3870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73674" y="22609584"/>
                <a:ext cx="645563" cy="635631"/>
              </a:xfrm>
              <a:prstGeom prst="rect">
                <a:avLst/>
              </a:prstGeom>
            </p:spPr>
          </p:pic>
        </p:grpSp>
      </p:grpSp>
      <p:sp>
        <p:nvSpPr>
          <p:cNvPr id="289" name="Google Shape;80;p13">
            <a:extLst>
              <a:ext uri="{FF2B5EF4-FFF2-40B4-BE49-F238E27FC236}">
                <a16:creationId xmlns:a16="http://schemas.microsoft.com/office/drawing/2014/main" id="{69007271-46C2-4FD2-AC33-CE0E1F2B79E4}"/>
              </a:ext>
            </a:extLst>
          </p:cNvPr>
          <p:cNvSpPr txBox="1"/>
          <p:nvPr/>
        </p:nvSpPr>
        <p:spPr>
          <a:xfrm>
            <a:off x="1868927" y="8032194"/>
            <a:ext cx="68635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4450" lvl="0" algn="just" latinLnBrk="1">
              <a:lnSpc>
                <a:spcPct val="115000"/>
              </a:lnSpc>
              <a:buClr>
                <a:schemeClr val="dk1"/>
              </a:buClr>
              <a:buSzPts val="2900"/>
            </a:pP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딥러닝 모델을 사용한 한영 번역기가 대중적으로 많이 사용되고 있지만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,</a:t>
            </a: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한국어의 특성을 반영하지 못해 어색한 결과물을 만들어내는 경우가 존재한다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.</a:t>
            </a:r>
          </a:p>
        </p:txBody>
      </p:sp>
      <p:sp>
        <p:nvSpPr>
          <p:cNvPr id="217" name="Google Shape;80;p13">
            <a:extLst>
              <a:ext uri="{FF2B5EF4-FFF2-40B4-BE49-F238E27FC236}">
                <a16:creationId xmlns:a16="http://schemas.microsoft.com/office/drawing/2014/main" id="{4063EB60-B3D2-49C1-9225-0841F02A703D}"/>
              </a:ext>
            </a:extLst>
          </p:cNvPr>
          <p:cNvSpPr txBox="1"/>
          <p:nvPr/>
        </p:nvSpPr>
        <p:spPr>
          <a:xfrm>
            <a:off x="1421902" y="9589547"/>
            <a:ext cx="2598023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문제 정의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grpSp>
        <p:nvGrpSpPr>
          <p:cNvPr id="290" name="그룹 289">
            <a:extLst>
              <a:ext uri="{FF2B5EF4-FFF2-40B4-BE49-F238E27FC236}">
                <a16:creationId xmlns:a16="http://schemas.microsoft.com/office/drawing/2014/main" id="{D19EC1B0-C459-13E2-F886-A29BDE5D1253}"/>
              </a:ext>
            </a:extLst>
          </p:cNvPr>
          <p:cNvGrpSpPr/>
          <p:nvPr/>
        </p:nvGrpSpPr>
        <p:grpSpPr>
          <a:xfrm>
            <a:off x="1849991" y="10243796"/>
            <a:ext cx="8078000" cy="7161011"/>
            <a:chOff x="1504698" y="9241489"/>
            <a:chExt cx="8078000" cy="7161011"/>
          </a:xfrm>
        </p:grpSpPr>
        <p:grpSp>
          <p:nvGrpSpPr>
            <p:cNvPr id="291" name="그룹 290">
              <a:extLst>
                <a:ext uri="{FF2B5EF4-FFF2-40B4-BE49-F238E27FC236}">
                  <a16:creationId xmlns:a16="http://schemas.microsoft.com/office/drawing/2014/main" id="{9D1EE282-5AF9-6E8C-BED0-EFEB5E591858}"/>
                </a:ext>
              </a:extLst>
            </p:cNvPr>
            <p:cNvGrpSpPr/>
            <p:nvPr/>
          </p:nvGrpSpPr>
          <p:grpSpPr>
            <a:xfrm>
              <a:off x="1504698" y="9241489"/>
              <a:ext cx="7674620" cy="2026044"/>
              <a:chOff x="539498" y="10282889"/>
              <a:chExt cx="7674620" cy="2026044"/>
            </a:xfrm>
          </p:grpSpPr>
          <p:sp>
            <p:nvSpPr>
              <p:cNvPr id="303" name="Google Shape;80;p13">
                <a:extLst>
                  <a:ext uri="{FF2B5EF4-FFF2-40B4-BE49-F238E27FC236}">
                    <a16:creationId xmlns:a16="http://schemas.microsoft.com/office/drawing/2014/main" id="{DC03AA35-7090-0000-6529-71FD30A97EC7}"/>
                  </a:ext>
                </a:extLst>
              </p:cNvPr>
              <p:cNvSpPr txBox="1"/>
              <p:nvPr/>
            </p:nvSpPr>
            <p:spPr>
              <a:xfrm>
                <a:off x="539498" y="10282889"/>
                <a:ext cx="5909466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[Problem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Statement]</a:t>
                </a:r>
              </a:p>
            </p:txBody>
          </p:sp>
          <p:sp>
            <p:nvSpPr>
              <p:cNvPr id="304" name="Google Shape;80;p13">
                <a:extLst>
                  <a:ext uri="{FF2B5EF4-FFF2-40B4-BE49-F238E27FC236}">
                    <a16:creationId xmlns:a16="http://schemas.microsoft.com/office/drawing/2014/main" id="{51C29A82-7BD9-4D31-50CF-FC68DC53840B}"/>
                  </a:ext>
                </a:extLst>
              </p:cNvPr>
              <p:cNvSpPr txBox="1"/>
              <p:nvPr/>
            </p:nvSpPr>
            <p:spPr>
              <a:xfrm>
                <a:off x="539498" y="10831636"/>
                <a:ext cx="7674620" cy="14772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한국어의 특성을 반영한 모델 학습의 필요성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 ① 조사 등이 받침의 형태로 결합된 경우 오역하는 문제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발생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 ② 여러 영어 문장 입력 시 높임말과 반말의 혼용</a:t>
                </a:r>
              </a:p>
            </p:txBody>
          </p:sp>
        </p:grpSp>
        <p:grpSp>
          <p:nvGrpSpPr>
            <p:cNvPr id="292" name="그룹 291">
              <a:extLst>
                <a:ext uri="{FF2B5EF4-FFF2-40B4-BE49-F238E27FC236}">
                  <a16:creationId xmlns:a16="http://schemas.microsoft.com/office/drawing/2014/main" id="{44A24E30-5BD7-3505-32F2-1991FC409372}"/>
                </a:ext>
              </a:extLst>
            </p:cNvPr>
            <p:cNvGrpSpPr/>
            <p:nvPr/>
          </p:nvGrpSpPr>
          <p:grpSpPr>
            <a:xfrm>
              <a:off x="1504698" y="11227515"/>
              <a:ext cx="8078000" cy="2415558"/>
              <a:chOff x="539498" y="12268915"/>
              <a:chExt cx="8078000" cy="2415558"/>
            </a:xfrm>
          </p:grpSpPr>
          <p:sp>
            <p:nvSpPr>
              <p:cNvPr id="299" name="Google Shape;80;p13">
                <a:extLst>
                  <a:ext uri="{FF2B5EF4-FFF2-40B4-BE49-F238E27FC236}">
                    <a16:creationId xmlns:a16="http://schemas.microsoft.com/office/drawing/2014/main" id="{DA3553FE-2DCE-CBAE-F21E-69F2419524BF}"/>
                  </a:ext>
                </a:extLst>
              </p:cNvPr>
              <p:cNvSpPr txBox="1"/>
              <p:nvPr/>
            </p:nvSpPr>
            <p:spPr>
              <a:xfrm>
                <a:off x="548868" y="12268915"/>
                <a:ext cx="5909463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[Constraints]</a:t>
                </a:r>
              </a:p>
            </p:txBody>
          </p:sp>
          <p:sp>
            <p:nvSpPr>
              <p:cNvPr id="300" name="Google Shape;80;p13">
                <a:extLst>
                  <a:ext uri="{FF2B5EF4-FFF2-40B4-BE49-F238E27FC236}">
                    <a16:creationId xmlns:a16="http://schemas.microsoft.com/office/drawing/2014/main" id="{0835C0B7-4C66-D620-4A0F-2DF12951C7CA}"/>
                  </a:ext>
                </a:extLst>
              </p:cNvPr>
              <p:cNvSpPr txBox="1"/>
              <p:nvPr/>
            </p:nvSpPr>
            <p:spPr>
              <a:xfrm>
                <a:off x="548868" y="12816698"/>
                <a:ext cx="5909463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음절 단위로 떨어지는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생성</a:t>
                </a:r>
              </a:p>
            </p:txBody>
          </p:sp>
          <p:sp>
            <p:nvSpPr>
              <p:cNvPr id="301" name="Google Shape;80;p13">
                <a:extLst>
                  <a:ext uri="{FF2B5EF4-FFF2-40B4-BE49-F238E27FC236}">
                    <a16:creationId xmlns:a16="http://schemas.microsoft.com/office/drawing/2014/main" id="{4F6F6562-FCCF-0D78-830A-0FC3360FE977}"/>
                  </a:ext>
                </a:extLst>
              </p:cNvPr>
              <p:cNvSpPr txBox="1"/>
              <p:nvPr/>
            </p:nvSpPr>
            <p:spPr>
              <a:xfrm>
                <a:off x="539498" y="14068950"/>
                <a:ext cx="5909463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 모듈의 부재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sp>
            <p:nvSpPr>
              <p:cNvPr id="302" name="Google Shape;80;p13">
                <a:extLst>
                  <a:ext uri="{FF2B5EF4-FFF2-40B4-BE49-F238E27FC236}">
                    <a16:creationId xmlns:a16="http://schemas.microsoft.com/office/drawing/2014/main" id="{66B16C6C-8ACF-A1CF-19D8-09B0D8A7213D}"/>
                  </a:ext>
                </a:extLst>
              </p:cNvPr>
              <p:cNvSpPr txBox="1"/>
              <p:nvPr/>
            </p:nvSpPr>
            <p:spPr>
              <a:xfrm>
                <a:off x="1136212" y="13269160"/>
                <a:ext cx="7481286" cy="10048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*BPE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란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: Byte Pair Encoding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줄임 말로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out of vocabulary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문제를 해결하기 위한 알고리즘으로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문장을 단어보다 작은 단위의 서브 워드 단위로 분할하여 단어를 구성하는 방법론이다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.</a:t>
                </a:r>
              </a:p>
            </p:txBody>
          </p:sp>
        </p:grpSp>
        <p:grpSp>
          <p:nvGrpSpPr>
            <p:cNvPr id="293" name="그룹 292">
              <a:extLst>
                <a:ext uri="{FF2B5EF4-FFF2-40B4-BE49-F238E27FC236}">
                  <a16:creationId xmlns:a16="http://schemas.microsoft.com/office/drawing/2014/main" id="{61AA84DB-4A10-D196-C1BF-A32F7D501809}"/>
                </a:ext>
              </a:extLst>
            </p:cNvPr>
            <p:cNvGrpSpPr/>
            <p:nvPr/>
          </p:nvGrpSpPr>
          <p:grpSpPr>
            <a:xfrm>
              <a:off x="1514068" y="13643073"/>
              <a:ext cx="6087947" cy="1164270"/>
              <a:chOff x="9367952" y="10282889"/>
              <a:chExt cx="6087947" cy="1164270"/>
            </a:xfrm>
          </p:grpSpPr>
          <p:sp>
            <p:nvSpPr>
              <p:cNvPr id="297" name="Google Shape;80;p13">
                <a:extLst>
                  <a:ext uri="{FF2B5EF4-FFF2-40B4-BE49-F238E27FC236}">
                    <a16:creationId xmlns:a16="http://schemas.microsoft.com/office/drawing/2014/main" id="{958EBFE8-AE49-C7DB-13B8-73F2160A5ABD}"/>
                  </a:ext>
                </a:extLst>
              </p:cNvPr>
              <p:cNvSpPr txBox="1"/>
              <p:nvPr/>
            </p:nvSpPr>
            <p:spPr>
              <a:xfrm>
                <a:off x="9367953" y="10282889"/>
                <a:ext cx="5909464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[Objectives]</a:t>
                </a:r>
              </a:p>
            </p:txBody>
          </p:sp>
          <p:sp>
            <p:nvSpPr>
              <p:cNvPr id="298" name="Google Shape;80;p13">
                <a:extLst>
                  <a:ext uri="{FF2B5EF4-FFF2-40B4-BE49-F238E27FC236}">
                    <a16:creationId xmlns:a16="http://schemas.microsoft.com/office/drawing/2014/main" id="{0D8E8A9B-508A-105E-8920-75924C7432E6}"/>
                  </a:ext>
                </a:extLst>
              </p:cNvPr>
              <p:cNvSpPr txBox="1"/>
              <p:nvPr/>
            </p:nvSpPr>
            <p:spPr>
              <a:xfrm>
                <a:off x="9367952" y="10831636"/>
                <a:ext cx="6087947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한국어의 특성을 반영한 번역 성능 및 가독성 향상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</p:grpSp>
        <p:grpSp>
          <p:nvGrpSpPr>
            <p:cNvPr id="294" name="그룹 293">
              <a:extLst>
                <a:ext uri="{FF2B5EF4-FFF2-40B4-BE49-F238E27FC236}">
                  <a16:creationId xmlns:a16="http://schemas.microsoft.com/office/drawing/2014/main" id="{E4EAEEA5-A557-510F-05E8-DF26A28CF21A}"/>
                </a:ext>
              </a:extLst>
            </p:cNvPr>
            <p:cNvGrpSpPr/>
            <p:nvPr/>
          </p:nvGrpSpPr>
          <p:grpSpPr>
            <a:xfrm>
              <a:off x="1504698" y="14807343"/>
              <a:ext cx="6983976" cy="1595157"/>
              <a:chOff x="8912780" y="10282889"/>
              <a:chExt cx="6983976" cy="1595157"/>
            </a:xfrm>
          </p:grpSpPr>
          <p:sp>
            <p:nvSpPr>
              <p:cNvPr id="295" name="Google Shape;80;p13">
                <a:extLst>
                  <a:ext uri="{FF2B5EF4-FFF2-40B4-BE49-F238E27FC236}">
                    <a16:creationId xmlns:a16="http://schemas.microsoft.com/office/drawing/2014/main" id="{1131F0F8-6D3C-1E25-FF49-7E0CC8EAFFA5}"/>
                  </a:ext>
                </a:extLst>
              </p:cNvPr>
              <p:cNvSpPr txBox="1"/>
              <p:nvPr/>
            </p:nvSpPr>
            <p:spPr>
              <a:xfrm>
                <a:off x="8912780" y="10282889"/>
                <a:ext cx="5909464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[Functions]</a:t>
                </a:r>
              </a:p>
            </p:txBody>
          </p:sp>
          <p:sp>
            <p:nvSpPr>
              <p:cNvPr id="296" name="Google Shape;80;p13">
                <a:extLst>
                  <a:ext uri="{FF2B5EF4-FFF2-40B4-BE49-F238E27FC236}">
                    <a16:creationId xmlns:a16="http://schemas.microsoft.com/office/drawing/2014/main" id="{7D422436-FC81-B64C-DABA-B6802F59B6D3}"/>
                  </a:ext>
                </a:extLst>
              </p:cNvPr>
              <p:cNvSpPr txBox="1"/>
              <p:nvPr/>
            </p:nvSpPr>
            <p:spPr>
              <a:xfrm>
                <a:off x="8912780" y="10831636"/>
                <a:ext cx="6983976" cy="10464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자모단위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생성을 통한 받침 반영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(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①번 해결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)</a:t>
                </a:r>
              </a:p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모듈을 통한 문장의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&amp;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(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②번 해결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)</a:t>
                </a:r>
              </a:p>
            </p:txBody>
          </p:sp>
        </p:grpSp>
      </p:grpSp>
      <p:sp>
        <p:nvSpPr>
          <p:cNvPr id="120" name="Google Shape;80;p13">
            <a:extLst>
              <a:ext uri="{FF2B5EF4-FFF2-40B4-BE49-F238E27FC236}">
                <a16:creationId xmlns:a16="http://schemas.microsoft.com/office/drawing/2014/main" id="{CCA7CACE-BAF0-5F1F-0F5C-BCCC4D50C40B}"/>
              </a:ext>
            </a:extLst>
          </p:cNvPr>
          <p:cNvSpPr txBox="1"/>
          <p:nvPr/>
        </p:nvSpPr>
        <p:spPr>
          <a:xfrm>
            <a:off x="11628169" y="7377064"/>
            <a:ext cx="3282283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자모 단위 </a:t>
            </a:r>
            <a:r>
              <a:rPr lang="en-US" altLang="ko-KR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BPE</a:t>
            </a: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121" name="Google Shape;80;p13">
            <a:extLst>
              <a:ext uri="{FF2B5EF4-FFF2-40B4-BE49-F238E27FC236}">
                <a16:creationId xmlns:a16="http://schemas.microsoft.com/office/drawing/2014/main" id="{1B509AF1-96A0-BA80-0B03-758AE1F842FA}"/>
              </a:ext>
            </a:extLst>
          </p:cNvPr>
          <p:cNvSpPr txBox="1"/>
          <p:nvPr/>
        </p:nvSpPr>
        <p:spPr>
          <a:xfrm>
            <a:off x="11628169" y="13161781"/>
            <a:ext cx="4141483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높임말</a:t>
            </a:r>
            <a:r>
              <a:rPr lang="en-US" altLang="ko-KR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,</a:t>
            </a: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반말의 통일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122" name="Google Shape;80;p13">
            <a:extLst>
              <a:ext uri="{FF2B5EF4-FFF2-40B4-BE49-F238E27FC236}">
                <a16:creationId xmlns:a16="http://schemas.microsoft.com/office/drawing/2014/main" id="{B947D4B3-F051-2EA8-4539-A8E0079F6AC9}"/>
              </a:ext>
            </a:extLst>
          </p:cNvPr>
          <p:cNvSpPr txBox="1"/>
          <p:nvPr/>
        </p:nvSpPr>
        <p:spPr>
          <a:xfrm>
            <a:off x="11952475" y="13853811"/>
            <a:ext cx="7674620" cy="68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>
              <a:lnSpc>
                <a:spcPct val="115000"/>
              </a:lnSpc>
              <a:spcAft>
                <a:spcPts val="600"/>
              </a:spcAft>
              <a:buSzPts val="2900"/>
            </a:pP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   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-</a:t>
            </a:r>
            <a:r>
              <a:rPr kumimoji="1" lang="ko-Kore-KR" altLang="en-US" sz="24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형태소</a:t>
            </a:r>
            <a:r>
              <a:rPr kumimoji="1" lang="ko-KR" altLang="en-US" sz="24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 분석기를 활용해 한국어 </a:t>
            </a:r>
            <a:r>
              <a:rPr kumimoji="1" lang="ko-KR" altLang="en-US" sz="2400" dirty="0" err="1">
                <a:latin typeface="MaruBuri Regular" panose="020B0600000101010101" pitchFamily="34" charset="-127"/>
                <a:ea typeface="MaruBuri Regular" panose="020B0600000101010101" pitchFamily="34" charset="-127"/>
              </a:rPr>
              <a:t>어체</a:t>
            </a:r>
            <a:r>
              <a:rPr kumimoji="1" lang="ko-KR" altLang="en-US" sz="2400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 변환 모듈 개발</a:t>
            </a:r>
            <a:endParaRPr kumimoji="1" lang="ko-Kore-KR" altLang="en-US" sz="24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cxnSp>
        <p:nvCxnSpPr>
          <p:cNvPr id="123" name="직선 연결선[R] 122">
            <a:extLst>
              <a:ext uri="{FF2B5EF4-FFF2-40B4-BE49-F238E27FC236}">
                <a16:creationId xmlns:a16="http://schemas.microsoft.com/office/drawing/2014/main" id="{B79EF578-152F-0578-5B43-93A0473078A7}"/>
              </a:ext>
            </a:extLst>
          </p:cNvPr>
          <p:cNvCxnSpPr>
            <a:cxnSpLocks/>
            <a:endCxn id="131" idx="3"/>
          </p:cNvCxnSpPr>
          <p:nvPr/>
        </p:nvCxnSpPr>
        <p:spPr>
          <a:xfrm>
            <a:off x="13207699" y="15966717"/>
            <a:ext cx="6524399" cy="2404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그룹 1005">
            <a:extLst>
              <a:ext uri="{FF2B5EF4-FFF2-40B4-BE49-F238E27FC236}">
                <a16:creationId xmlns:a16="http://schemas.microsoft.com/office/drawing/2014/main" id="{43006496-3552-C695-90D2-3E03B58E8FA4}"/>
              </a:ext>
            </a:extLst>
          </p:cNvPr>
          <p:cNvGrpSpPr/>
          <p:nvPr/>
        </p:nvGrpSpPr>
        <p:grpSpPr>
          <a:xfrm>
            <a:off x="13352429" y="15845548"/>
            <a:ext cx="251999" cy="251999"/>
            <a:chOff x="4322981" y="5699033"/>
            <a:chExt cx="328944" cy="328944"/>
          </a:xfrm>
        </p:grpSpPr>
        <p:pic>
          <p:nvPicPr>
            <p:cNvPr id="125" name="Object 19">
              <a:extLst>
                <a:ext uri="{FF2B5EF4-FFF2-40B4-BE49-F238E27FC236}">
                  <a16:creationId xmlns:a16="http://schemas.microsoft.com/office/drawing/2014/main" id="{680A8EBA-4258-EC3F-BF83-3761CE4BB7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4322981" y="5699033"/>
              <a:ext cx="328944" cy="328944"/>
            </a:xfrm>
            <a:prstGeom prst="rect">
              <a:avLst/>
            </a:prstGeom>
          </p:spPr>
        </p:pic>
      </p:grpSp>
      <p:grpSp>
        <p:nvGrpSpPr>
          <p:cNvPr id="126" name="그룹 1006">
            <a:extLst>
              <a:ext uri="{FF2B5EF4-FFF2-40B4-BE49-F238E27FC236}">
                <a16:creationId xmlns:a16="http://schemas.microsoft.com/office/drawing/2014/main" id="{4EEDF728-ED6A-F8A9-8683-6FF5C358F1C1}"/>
              </a:ext>
            </a:extLst>
          </p:cNvPr>
          <p:cNvGrpSpPr/>
          <p:nvPr/>
        </p:nvGrpSpPr>
        <p:grpSpPr>
          <a:xfrm>
            <a:off x="15390035" y="15836556"/>
            <a:ext cx="251999" cy="251999"/>
            <a:chOff x="7702427" y="5708557"/>
            <a:chExt cx="328944" cy="328944"/>
          </a:xfrm>
        </p:grpSpPr>
        <p:pic>
          <p:nvPicPr>
            <p:cNvPr id="127" name="Object 24">
              <a:extLst>
                <a:ext uri="{FF2B5EF4-FFF2-40B4-BE49-F238E27FC236}">
                  <a16:creationId xmlns:a16="http://schemas.microsoft.com/office/drawing/2014/main" id="{26DAC199-D972-3B44-91A3-A2926229A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7702427" y="5708557"/>
              <a:ext cx="328944" cy="328944"/>
            </a:xfrm>
            <a:prstGeom prst="rect">
              <a:avLst/>
            </a:prstGeom>
          </p:spPr>
        </p:pic>
      </p:grpSp>
      <p:grpSp>
        <p:nvGrpSpPr>
          <p:cNvPr id="128" name="그룹 1007">
            <a:extLst>
              <a:ext uri="{FF2B5EF4-FFF2-40B4-BE49-F238E27FC236}">
                <a16:creationId xmlns:a16="http://schemas.microsoft.com/office/drawing/2014/main" id="{CEB55C54-035C-D441-BE97-38D0C3468FDD}"/>
              </a:ext>
            </a:extLst>
          </p:cNvPr>
          <p:cNvGrpSpPr/>
          <p:nvPr/>
        </p:nvGrpSpPr>
        <p:grpSpPr>
          <a:xfrm>
            <a:off x="17407573" y="15843122"/>
            <a:ext cx="251999" cy="251999"/>
            <a:chOff x="11081873" y="5699033"/>
            <a:chExt cx="328944" cy="328944"/>
          </a:xfrm>
        </p:grpSpPr>
        <p:pic>
          <p:nvPicPr>
            <p:cNvPr id="129" name="Object 29">
              <a:extLst>
                <a:ext uri="{FF2B5EF4-FFF2-40B4-BE49-F238E27FC236}">
                  <a16:creationId xmlns:a16="http://schemas.microsoft.com/office/drawing/2014/main" id="{7879FC0E-8F4B-B4CD-A53C-9FFF8F8E1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1081873" y="5699033"/>
              <a:ext cx="328944" cy="328944"/>
            </a:xfrm>
            <a:prstGeom prst="rect">
              <a:avLst/>
            </a:prstGeom>
          </p:spPr>
        </p:pic>
      </p:grpSp>
      <p:grpSp>
        <p:nvGrpSpPr>
          <p:cNvPr id="130" name="그룹 1008">
            <a:extLst>
              <a:ext uri="{FF2B5EF4-FFF2-40B4-BE49-F238E27FC236}">
                <a16:creationId xmlns:a16="http://schemas.microsoft.com/office/drawing/2014/main" id="{A55E0C27-5A4B-64D5-057F-BE1A15429BE0}"/>
              </a:ext>
            </a:extLst>
          </p:cNvPr>
          <p:cNvGrpSpPr/>
          <p:nvPr/>
        </p:nvGrpSpPr>
        <p:grpSpPr>
          <a:xfrm>
            <a:off x="19480099" y="15843121"/>
            <a:ext cx="251999" cy="251999"/>
            <a:chOff x="14461319" y="5708558"/>
            <a:chExt cx="251999" cy="251999"/>
          </a:xfrm>
        </p:grpSpPr>
        <p:pic>
          <p:nvPicPr>
            <p:cNvPr id="131" name="Object 34">
              <a:extLst>
                <a:ext uri="{FF2B5EF4-FFF2-40B4-BE49-F238E27FC236}">
                  <a16:creationId xmlns:a16="http://schemas.microsoft.com/office/drawing/2014/main" id="{E717B375-59E8-5EC2-9553-18A0FDA64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4461319" y="5708558"/>
              <a:ext cx="251999" cy="251999"/>
            </a:xfrm>
            <a:prstGeom prst="rect">
              <a:avLst/>
            </a:prstGeom>
          </p:spPr>
        </p:pic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DA9075F2-19A3-755A-58B9-9EBB788EBECF}"/>
              </a:ext>
            </a:extLst>
          </p:cNvPr>
          <p:cNvGrpSpPr/>
          <p:nvPr/>
        </p:nvGrpSpPr>
        <p:grpSpPr>
          <a:xfrm>
            <a:off x="11306405" y="16395430"/>
            <a:ext cx="4377559" cy="1101934"/>
            <a:chOff x="1535813" y="16351552"/>
            <a:chExt cx="4377559" cy="1101934"/>
          </a:xfrm>
        </p:grpSpPr>
        <p:sp>
          <p:nvSpPr>
            <p:cNvPr id="133" name="Object 17">
              <a:extLst>
                <a:ext uri="{FF2B5EF4-FFF2-40B4-BE49-F238E27FC236}">
                  <a16:creationId xmlns:a16="http://schemas.microsoft.com/office/drawing/2014/main" id="{342406D4-8940-1D2D-F181-24F5F573536C}"/>
                </a:ext>
              </a:extLst>
            </p:cNvPr>
            <p:cNvSpPr txBox="1"/>
            <p:nvPr/>
          </p:nvSpPr>
          <p:spPr>
            <a:xfrm>
              <a:off x="1535813" y="17084154"/>
              <a:ext cx="437755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800" kern="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Medium" pitchFamily="34" charset="0"/>
                </a:rPr>
                <a:t>입력 문장의 </a:t>
              </a:r>
              <a:r>
                <a:rPr lang="ko-KR" altLang="en-US" sz="1800" kern="0" spc="-100" dirty="0" err="1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Medium" pitchFamily="34" charset="0"/>
                </a:rPr>
                <a:t>어체</a:t>
              </a:r>
              <a:r>
                <a:rPr lang="ko-KR" altLang="en-US" sz="1800" kern="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Medium" pitchFamily="34" charset="0"/>
                </a:rPr>
                <a:t> 확인</a:t>
              </a:r>
              <a:endParaRPr lang="en-US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34" name="Object 18">
              <a:extLst>
                <a:ext uri="{FF2B5EF4-FFF2-40B4-BE49-F238E27FC236}">
                  <a16:creationId xmlns:a16="http://schemas.microsoft.com/office/drawing/2014/main" id="{E833D0BB-6563-EF52-7E2A-04735F8B94C4}"/>
                </a:ext>
              </a:extLst>
            </p:cNvPr>
            <p:cNvSpPr txBox="1"/>
            <p:nvPr/>
          </p:nvSpPr>
          <p:spPr>
            <a:xfrm>
              <a:off x="2249523" y="16351552"/>
              <a:ext cx="2950141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spc="-100" dirty="0">
                  <a:solidFill>
                    <a:srgbClr val="E3401F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Bold" pitchFamily="34" charset="0"/>
                </a:rPr>
                <a:t>반말 높임말 확인</a:t>
              </a:r>
              <a:endParaRPr lang="en-US" sz="11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grpSp>
          <p:nvGrpSpPr>
            <p:cNvPr id="135" name="그룹 1009">
              <a:extLst>
                <a:ext uri="{FF2B5EF4-FFF2-40B4-BE49-F238E27FC236}">
                  <a16:creationId xmlns:a16="http://schemas.microsoft.com/office/drawing/2014/main" id="{2B94C048-4842-8884-462D-323AEDADD4A2}"/>
                </a:ext>
              </a:extLst>
            </p:cNvPr>
            <p:cNvGrpSpPr/>
            <p:nvPr/>
          </p:nvGrpSpPr>
          <p:grpSpPr>
            <a:xfrm>
              <a:off x="2780991" y="16720253"/>
              <a:ext cx="1863768" cy="362368"/>
              <a:chOff x="3543851" y="6666294"/>
              <a:chExt cx="1863768" cy="362368"/>
            </a:xfrm>
          </p:grpSpPr>
          <p:pic>
            <p:nvPicPr>
              <p:cNvPr id="136" name="Object 37">
                <a:extLst>
                  <a:ext uri="{FF2B5EF4-FFF2-40B4-BE49-F238E27FC236}">
                    <a16:creationId xmlns:a16="http://schemas.microsoft.com/office/drawing/2014/main" id="{CA38B259-EC22-7C7E-4B82-3423768E28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 cstate="print"/>
              <a:stretch>
                <a:fillRect/>
              </a:stretch>
            </p:blipFill>
            <p:spPr>
              <a:xfrm>
                <a:off x="3543851" y="6666294"/>
                <a:ext cx="1863768" cy="362368"/>
              </a:xfrm>
              <a:prstGeom prst="rect">
                <a:avLst/>
              </a:prstGeom>
            </p:spPr>
          </p:pic>
        </p:grpSp>
      </p:grp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892EAC1F-C910-7A22-277A-F36AC748B84A}"/>
              </a:ext>
            </a:extLst>
          </p:cNvPr>
          <p:cNvGrpSpPr/>
          <p:nvPr/>
        </p:nvGrpSpPr>
        <p:grpSpPr>
          <a:xfrm>
            <a:off x="15337773" y="16325330"/>
            <a:ext cx="4377559" cy="1415142"/>
            <a:chOff x="8284374" y="16351552"/>
            <a:chExt cx="4377559" cy="1415142"/>
          </a:xfrm>
        </p:grpSpPr>
        <p:sp>
          <p:nvSpPr>
            <p:cNvPr id="138" name="Object 27">
              <a:extLst>
                <a:ext uri="{FF2B5EF4-FFF2-40B4-BE49-F238E27FC236}">
                  <a16:creationId xmlns:a16="http://schemas.microsoft.com/office/drawing/2014/main" id="{731F4A65-F52B-A7B1-2A02-FDB388137560}"/>
                </a:ext>
              </a:extLst>
            </p:cNvPr>
            <p:cNvSpPr txBox="1"/>
            <p:nvPr/>
          </p:nvSpPr>
          <p:spPr>
            <a:xfrm>
              <a:off x="8284374" y="17120363"/>
              <a:ext cx="4377559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어말어미</a:t>
              </a:r>
              <a:r>
                <a:rPr lang="en-US" altLang="ko-KR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인칭대명사 등을 사용해 </a:t>
              </a:r>
              <a:endParaRPr lang="en-US" altLang="ko-KR" sz="1800" spc="-100" dirty="0">
                <a:solidFill>
                  <a:srgbClr val="1C2F69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  <a:p>
              <a:pPr algn="ctr"/>
              <a:r>
                <a:rPr lang="ko-KR" altLang="en-US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원하는 </a:t>
              </a:r>
              <a:r>
                <a:rPr lang="ko-KR" altLang="en-US" sz="1800" spc="-100" dirty="0" err="1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어체로</a:t>
              </a:r>
              <a:r>
                <a:rPr lang="ko-KR" altLang="en-US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치환</a:t>
              </a:r>
              <a:endParaRPr lang="en-US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39" name="Object 28">
              <a:extLst>
                <a:ext uri="{FF2B5EF4-FFF2-40B4-BE49-F238E27FC236}">
                  <a16:creationId xmlns:a16="http://schemas.microsoft.com/office/drawing/2014/main" id="{A8A11C8D-E06E-7D1D-9AB1-7C9E737B58C4}"/>
                </a:ext>
              </a:extLst>
            </p:cNvPr>
            <p:cNvSpPr txBox="1"/>
            <p:nvPr/>
          </p:nvSpPr>
          <p:spPr>
            <a:xfrm>
              <a:off x="9008414" y="16351552"/>
              <a:ext cx="2950141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spc="-100" dirty="0">
                  <a:solidFill>
                    <a:srgbClr val="358A3C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Bold" pitchFamily="34" charset="0"/>
                </a:rPr>
                <a:t>형태소 치환</a:t>
              </a:r>
              <a:endParaRPr lang="en-US" sz="11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grpSp>
          <p:nvGrpSpPr>
            <p:cNvPr id="140" name="그룹 1010">
              <a:extLst>
                <a:ext uri="{FF2B5EF4-FFF2-40B4-BE49-F238E27FC236}">
                  <a16:creationId xmlns:a16="http://schemas.microsoft.com/office/drawing/2014/main" id="{2BBA2DD8-8B42-8E1A-17FE-139533CAA71D}"/>
                </a:ext>
              </a:extLst>
            </p:cNvPr>
            <p:cNvGrpSpPr/>
            <p:nvPr/>
          </p:nvGrpSpPr>
          <p:grpSpPr>
            <a:xfrm>
              <a:off x="9565001" y="16720253"/>
              <a:ext cx="1863768" cy="362368"/>
              <a:chOff x="10327861" y="6666294"/>
              <a:chExt cx="1863768" cy="362368"/>
            </a:xfrm>
          </p:grpSpPr>
          <p:pic>
            <p:nvPicPr>
              <p:cNvPr id="141" name="Object 40">
                <a:extLst>
                  <a:ext uri="{FF2B5EF4-FFF2-40B4-BE49-F238E27FC236}">
                    <a16:creationId xmlns:a16="http://schemas.microsoft.com/office/drawing/2014/main" id="{7356040F-98A5-EA71-B0AF-4F83E2C0A0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10327861" y="6666294"/>
                <a:ext cx="1863768" cy="362368"/>
              </a:xfrm>
              <a:prstGeom prst="rect">
                <a:avLst/>
              </a:prstGeom>
            </p:spPr>
          </p:pic>
        </p:grpSp>
      </p:grp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7E54C6BF-7F3F-7C6A-3510-E72044318762}"/>
              </a:ext>
            </a:extLst>
          </p:cNvPr>
          <p:cNvGrpSpPr/>
          <p:nvPr/>
        </p:nvGrpSpPr>
        <p:grpSpPr>
          <a:xfrm>
            <a:off x="13338589" y="14583301"/>
            <a:ext cx="4377559" cy="1082653"/>
            <a:chOff x="4901858" y="14318150"/>
            <a:chExt cx="4377559" cy="1082653"/>
          </a:xfrm>
        </p:grpSpPr>
        <p:sp>
          <p:nvSpPr>
            <p:cNvPr id="143" name="Object 22">
              <a:extLst>
                <a:ext uri="{FF2B5EF4-FFF2-40B4-BE49-F238E27FC236}">
                  <a16:creationId xmlns:a16="http://schemas.microsoft.com/office/drawing/2014/main" id="{6453F594-8AAF-AD96-3B29-44E0AF737DA7}"/>
                </a:ext>
              </a:extLst>
            </p:cNvPr>
            <p:cNvSpPr txBox="1"/>
            <p:nvPr/>
          </p:nvSpPr>
          <p:spPr>
            <a:xfrm>
              <a:off x="4901858" y="14318150"/>
              <a:ext cx="437755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800" kern="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Medium" pitchFamily="34" charset="0"/>
                </a:rPr>
                <a:t>입력 문장을 형태소 단위로  분리 및 분석</a:t>
              </a:r>
            </a:p>
          </p:txBody>
        </p:sp>
        <p:sp>
          <p:nvSpPr>
            <p:cNvPr id="144" name="Object 23">
              <a:extLst>
                <a:ext uri="{FF2B5EF4-FFF2-40B4-BE49-F238E27FC236}">
                  <a16:creationId xmlns:a16="http://schemas.microsoft.com/office/drawing/2014/main" id="{32D96CD7-7A06-73A9-C7E6-769D0CF70EF6}"/>
                </a:ext>
              </a:extLst>
            </p:cNvPr>
            <p:cNvSpPr txBox="1"/>
            <p:nvPr/>
          </p:nvSpPr>
          <p:spPr>
            <a:xfrm>
              <a:off x="5628969" y="15000693"/>
              <a:ext cx="2950141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spc="-100" dirty="0">
                  <a:solidFill>
                    <a:srgbClr val="2FA59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Gmarket Sans Bold" pitchFamily="34" charset="0"/>
                </a:rPr>
                <a:t>형태소 단위로 분석</a:t>
              </a:r>
              <a:endParaRPr lang="en-US" sz="11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grpSp>
          <p:nvGrpSpPr>
            <p:cNvPr id="145" name="그룹 1011">
              <a:extLst>
                <a:ext uri="{FF2B5EF4-FFF2-40B4-BE49-F238E27FC236}">
                  <a16:creationId xmlns:a16="http://schemas.microsoft.com/office/drawing/2014/main" id="{F18DC8AB-2586-A93E-3F88-0F05FBB54424}"/>
                </a:ext>
              </a:extLst>
            </p:cNvPr>
            <p:cNvGrpSpPr/>
            <p:nvPr/>
          </p:nvGrpSpPr>
          <p:grpSpPr>
            <a:xfrm>
              <a:off x="6158754" y="14658962"/>
              <a:ext cx="1863768" cy="362368"/>
              <a:chOff x="6921614" y="4605003"/>
              <a:chExt cx="1863768" cy="362368"/>
            </a:xfrm>
          </p:grpSpPr>
          <p:pic>
            <p:nvPicPr>
              <p:cNvPr id="146" name="Object 43">
                <a:extLst>
                  <a:ext uri="{FF2B5EF4-FFF2-40B4-BE49-F238E27FC236}">
                    <a16:creationId xmlns:a16="http://schemas.microsoft.com/office/drawing/2014/main" id="{E3D85A5E-5164-F951-D8F2-B3372C877E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 cstate="print"/>
              <a:stretch>
                <a:fillRect/>
              </a:stretch>
            </p:blipFill>
            <p:spPr>
              <a:xfrm>
                <a:off x="6921614" y="4605003"/>
                <a:ext cx="1863768" cy="362368"/>
              </a:xfrm>
              <a:prstGeom prst="rect">
                <a:avLst/>
              </a:prstGeom>
            </p:spPr>
          </p:pic>
        </p:grpSp>
      </p:grp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63B5533E-F941-5050-D477-0945E6BA9D52}"/>
              </a:ext>
            </a:extLst>
          </p:cNvPr>
          <p:cNvGrpSpPr/>
          <p:nvPr/>
        </p:nvGrpSpPr>
        <p:grpSpPr>
          <a:xfrm>
            <a:off x="17417320" y="14575544"/>
            <a:ext cx="4377559" cy="1073743"/>
            <a:chOff x="11685869" y="14327060"/>
            <a:chExt cx="4377559" cy="1073743"/>
          </a:xfrm>
        </p:grpSpPr>
        <p:sp>
          <p:nvSpPr>
            <p:cNvPr id="148" name="Object 32">
              <a:extLst>
                <a:ext uri="{FF2B5EF4-FFF2-40B4-BE49-F238E27FC236}">
                  <a16:creationId xmlns:a16="http://schemas.microsoft.com/office/drawing/2014/main" id="{B75D61E5-DA14-8161-17A1-B1DD9274B8B5}"/>
                </a:ext>
              </a:extLst>
            </p:cNvPr>
            <p:cNvSpPr txBox="1"/>
            <p:nvPr/>
          </p:nvSpPr>
          <p:spPr>
            <a:xfrm>
              <a:off x="11685869" y="14327060"/>
              <a:ext cx="4377559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800" spc="-100" dirty="0">
                  <a:solidFill>
                    <a:srgbClr val="1C2F69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분리 된 문장 결합</a:t>
              </a:r>
              <a:endParaRPr lang="en-US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FC576C35-958F-1EBA-1E40-DB24122F8D27}"/>
                </a:ext>
              </a:extLst>
            </p:cNvPr>
            <p:cNvGrpSpPr/>
            <p:nvPr/>
          </p:nvGrpSpPr>
          <p:grpSpPr>
            <a:xfrm>
              <a:off x="12387860" y="14658962"/>
              <a:ext cx="2950141" cy="741841"/>
              <a:chOff x="12387860" y="14658962"/>
              <a:chExt cx="2950141" cy="741841"/>
            </a:xfrm>
          </p:grpSpPr>
          <p:sp>
            <p:nvSpPr>
              <p:cNvPr id="150" name="Object 33">
                <a:extLst>
                  <a:ext uri="{FF2B5EF4-FFF2-40B4-BE49-F238E27FC236}">
                    <a16:creationId xmlns:a16="http://schemas.microsoft.com/office/drawing/2014/main" id="{A8477BC8-B669-760A-4039-92160C29E7A5}"/>
                  </a:ext>
                </a:extLst>
              </p:cNvPr>
              <p:cNvSpPr txBox="1"/>
              <p:nvPr/>
            </p:nvSpPr>
            <p:spPr>
              <a:xfrm>
                <a:off x="12387860" y="15000693"/>
                <a:ext cx="2950141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2000" kern="0" spc="-100" dirty="0">
                    <a:solidFill>
                      <a:srgbClr val="FFB352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Gmarket Sans Bold" pitchFamily="34" charset="0"/>
                  </a:rPr>
                  <a:t>결과</a:t>
                </a:r>
                <a:endParaRPr lang="en-US" sz="1100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grpSp>
            <p:nvGrpSpPr>
              <p:cNvPr id="151" name="그룹 1012">
                <a:extLst>
                  <a:ext uri="{FF2B5EF4-FFF2-40B4-BE49-F238E27FC236}">
                    <a16:creationId xmlns:a16="http://schemas.microsoft.com/office/drawing/2014/main" id="{A67BABDA-DF3D-B7EB-0840-B90BD7508655}"/>
                  </a:ext>
                </a:extLst>
              </p:cNvPr>
              <p:cNvGrpSpPr/>
              <p:nvPr/>
            </p:nvGrpSpPr>
            <p:grpSpPr>
              <a:xfrm>
                <a:off x="12942765" y="14658962"/>
                <a:ext cx="1863768" cy="362368"/>
                <a:chOff x="13705625" y="4605003"/>
                <a:chExt cx="1863768" cy="362368"/>
              </a:xfrm>
            </p:grpSpPr>
            <p:pic>
              <p:nvPicPr>
                <p:cNvPr id="152" name="Object 46">
                  <a:extLst>
                    <a:ext uri="{FF2B5EF4-FFF2-40B4-BE49-F238E27FC236}">
                      <a16:creationId xmlns:a16="http://schemas.microsoft.com/office/drawing/2014/main" id="{2C4A36C3-DA56-E5B3-3FC1-47033F587B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3" cstate="print"/>
                <a:stretch>
                  <a:fillRect/>
                </a:stretch>
              </p:blipFill>
              <p:spPr>
                <a:xfrm>
                  <a:off x="13705625" y="4605003"/>
                  <a:ext cx="1863768" cy="362368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53" name="그림 152">
            <a:extLst>
              <a:ext uri="{FF2B5EF4-FFF2-40B4-BE49-F238E27FC236}">
                <a16:creationId xmlns:a16="http://schemas.microsoft.com/office/drawing/2014/main" id="{28DB8139-247C-1FFC-0700-FDEE871433F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2276955" y="14838014"/>
            <a:ext cx="1201474" cy="1201474"/>
          </a:xfrm>
          <a:prstGeom prst="rect">
            <a:avLst/>
          </a:prstGeom>
        </p:spPr>
      </p:pic>
      <p:sp>
        <p:nvSpPr>
          <p:cNvPr id="196" name="Google Shape;80;p13">
            <a:extLst>
              <a:ext uri="{FF2B5EF4-FFF2-40B4-BE49-F238E27FC236}">
                <a16:creationId xmlns:a16="http://schemas.microsoft.com/office/drawing/2014/main" id="{C72262BA-D59C-8EFC-7740-9B61AADAE564}"/>
              </a:ext>
            </a:extLst>
          </p:cNvPr>
          <p:cNvSpPr txBox="1"/>
          <p:nvPr/>
        </p:nvSpPr>
        <p:spPr>
          <a:xfrm>
            <a:off x="11657198" y="7997491"/>
            <a:ext cx="7674620" cy="68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>
              <a:lnSpc>
                <a:spcPct val="115000"/>
              </a:lnSpc>
              <a:spcAft>
                <a:spcPts val="600"/>
              </a:spcAft>
              <a:buSzPts val="2900"/>
            </a:pP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   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-</a:t>
            </a: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단어의 종성에 결합된 조사 분리 가능</a:t>
            </a:r>
            <a:endParaRPr lang="en-US" altLang="ko-KR" sz="24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197" name="Google Shape;80;p13">
            <a:extLst>
              <a:ext uri="{FF2B5EF4-FFF2-40B4-BE49-F238E27FC236}">
                <a16:creationId xmlns:a16="http://schemas.microsoft.com/office/drawing/2014/main" id="{25BB828E-4ABE-6F38-9B6F-FC0AA037BA4F}"/>
              </a:ext>
            </a:extLst>
          </p:cNvPr>
          <p:cNvSpPr txBox="1"/>
          <p:nvPr/>
        </p:nvSpPr>
        <p:spPr>
          <a:xfrm>
            <a:off x="11657198" y="11512373"/>
            <a:ext cx="7674620" cy="68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>
              <a:lnSpc>
                <a:spcPct val="115000"/>
              </a:lnSpc>
              <a:spcAft>
                <a:spcPts val="600"/>
              </a:spcAft>
              <a:buSzPts val="2900"/>
            </a:pP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   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-</a:t>
            </a: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</a:t>
            </a:r>
            <a:r>
              <a:rPr lang="en-US" altLang="ko-KR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vocabulary size</a:t>
            </a:r>
            <a:r>
              <a:rPr lang="ko-KR" altLang="en-US" sz="24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의 감소</a:t>
            </a:r>
            <a:endParaRPr lang="en-US" altLang="ko-KR" sz="24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177" name="모서리가 둥근 직사각형 176">
            <a:extLst>
              <a:ext uri="{FF2B5EF4-FFF2-40B4-BE49-F238E27FC236}">
                <a16:creationId xmlns:a16="http://schemas.microsoft.com/office/drawing/2014/main" id="{6553F0B7-C4F2-ECC6-4F65-081EEC8F5148}"/>
              </a:ext>
            </a:extLst>
          </p:cNvPr>
          <p:cNvSpPr/>
          <p:nvPr/>
        </p:nvSpPr>
        <p:spPr>
          <a:xfrm>
            <a:off x="13319983" y="9445513"/>
            <a:ext cx="1456966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교횐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78" name="모서리가 둥근 직사각형 177">
            <a:extLst>
              <a:ext uri="{FF2B5EF4-FFF2-40B4-BE49-F238E27FC236}">
                <a16:creationId xmlns:a16="http://schemas.microsoft.com/office/drawing/2014/main" id="{FF16D393-D716-54D5-4311-51CEC5284FCB}"/>
              </a:ext>
            </a:extLst>
          </p:cNvPr>
          <p:cNvSpPr/>
          <p:nvPr/>
        </p:nvSpPr>
        <p:spPr>
          <a:xfrm>
            <a:off x="13319985" y="10193567"/>
            <a:ext cx="2358634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Arial"/>
              </a:rPr>
              <a:t>교</a:t>
            </a:r>
            <a:r>
              <a:rPr lang="en-US" altLang="ko-KR" sz="2000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Arial"/>
              </a:rPr>
              <a:t>,</a:t>
            </a:r>
            <a:r>
              <a:rPr lang="ko-KR" altLang="en-US" sz="2000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Arial"/>
              </a:rPr>
              <a:t> 횐</a:t>
            </a:r>
            <a:endParaRPr lang="ko-Kore-KR" altLang="en-US" sz="20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79" name="모서리가 둥근 직사각형 178">
            <a:extLst>
              <a:ext uri="{FF2B5EF4-FFF2-40B4-BE49-F238E27FC236}">
                <a16:creationId xmlns:a16="http://schemas.microsoft.com/office/drawing/2014/main" id="{858AFDF0-9B07-F166-D272-74F3AB8E2CF2}"/>
              </a:ext>
            </a:extLst>
          </p:cNvPr>
          <p:cNvSpPr/>
          <p:nvPr/>
        </p:nvSpPr>
        <p:spPr>
          <a:xfrm>
            <a:off x="13319983" y="10840146"/>
            <a:ext cx="2655145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ㄱ</a:t>
            </a:r>
            <a:r>
              <a: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,</a:t>
            </a:r>
            <a:r>
              <a:rPr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ㅛ</a:t>
            </a:r>
            <a:r>
              <a: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,</a:t>
            </a:r>
            <a:r>
              <a:rPr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 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⎽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 </a:t>
            </a:r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ㅎ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 </a:t>
            </a:r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ㅚ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,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 </a:t>
            </a:r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ㄴ</a:t>
            </a:r>
            <a:endParaRPr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cxnSp>
        <p:nvCxnSpPr>
          <p:cNvPr id="180" name="직선 연결선[R] 179">
            <a:extLst>
              <a:ext uri="{FF2B5EF4-FFF2-40B4-BE49-F238E27FC236}">
                <a16:creationId xmlns:a16="http://schemas.microsoft.com/office/drawing/2014/main" id="{61F23483-956D-A3FF-8945-106DB6F1C488}"/>
              </a:ext>
            </a:extLst>
          </p:cNvPr>
          <p:cNvCxnSpPr>
            <a:cxnSpLocks/>
          </p:cNvCxnSpPr>
          <p:nvPr/>
        </p:nvCxnSpPr>
        <p:spPr>
          <a:xfrm>
            <a:off x="12261184" y="10104219"/>
            <a:ext cx="7707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모서리가 둥근 직사각형 180">
            <a:extLst>
              <a:ext uri="{FF2B5EF4-FFF2-40B4-BE49-F238E27FC236}">
                <a16:creationId xmlns:a16="http://schemas.microsoft.com/office/drawing/2014/main" id="{1ABA095B-7118-84D8-6BB4-B5E2A24B259A}"/>
              </a:ext>
            </a:extLst>
          </p:cNvPr>
          <p:cNvSpPr/>
          <p:nvPr/>
        </p:nvSpPr>
        <p:spPr>
          <a:xfrm>
            <a:off x="12185702" y="9445513"/>
            <a:ext cx="987998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input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82" name="모서리가 둥근 직사각형 181">
            <a:extLst>
              <a:ext uri="{FF2B5EF4-FFF2-40B4-BE49-F238E27FC236}">
                <a16:creationId xmlns:a16="http://schemas.microsoft.com/office/drawing/2014/main" id="{6418728E-AFE8-8E0D-0883-5BECE32AF99D}"/>
              </a:ext>
            </a:extLst>
          </p:cNvPr>
          <p:cNvSpPr/>
          <p:nvPr/>
        </p:nvSpPr>
        <p:spPr>
          <a:xfrm>
            <a:off x="12117896" y="8685162"/>
            <a:ext cx="1123610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단위</a:t>
            </a:r>
            <a:endParaRPr kumimoji="1" lang="ko-Kore-KR" altLang="en-US" sz="20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cxnSp>
        <p:nvCxnSpPr>
          <p:cNvPr id="183" name="직선 연결선[R] 182">
            <a:extLst>
              <a:ext uri="{FF2B5EF4-FFF2-40B4-BE49-F238E27FC236}">
                <a16:creationId xmlns:a16="http://schemas.microsoft.com/office/drawing/2014/main" id="{DDCAFF16-DB65-042A-ED12-36BFBAA5A96A}"/>
              </a:ext>
            </a:extLst>
          </p:cNvPr>
          <p:cNvCxnSpPr>
            <a:cxnSpLocks/>
          </p:cNvCxnSpPr>
          <p:nvPr/>
        </p:nvCxnSpPr>
        <p:spPr>
          <a:xfrm>
            <a:off x="12261184" y="9323839"/>
            <a:ext cx="770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모서리가 둥근 직사각형 183">
            <a:extLst>
              <a:ext uri="{FF2B5EF4-FFF2-40B4-BE49-F238E27FC236}">
                <a16:creationId xmlns:a16="http://schemas.microsoft.com/office/drawing/2014/main" id="{84A81CE8-0ECB-D076-6AFA-EE3C19823566}"/>
              </a:ext>
            </a:extLst>
          </p:cNvPr>
          <p:cNvSpPr/>
          <p:nvPr/>
        </p:nvSpPr>
        <p:spPr>
          <a:xfrm>
            <a:off x="13319983" y="8673365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분리 결과</a:t>
            </a:r>
            <a:endParaRPr kumimoji="1" lang="ko-Kore-KR" altLang="en-US" sz="20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85" name="모서리가 둥근 직사각형 184">
            <a:extLst>
              <a:ext uri="{FF2B5EF4-FFF2-40B4-BE49-F238E27FC236}">
                <a16:creationId xmlns:a16="http://schemas.microsoft.com/office/drawing/2014/main" id="{1D9286C6-80B3-FB9D-012B-D9A5FE1C9588}"/>
              </a:ext>
            </a:extLst>
          </p:cNvPr>
          <p:cNvSpPr/>
          <p:nvPr/>
        </p:nvSpPr>
        <p:spPr>
          <a:xfrm>
            <a:off x="18347409" y="8673365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조사 분리</a:t>
            </a:r>
            <a:endParaRPr kumimoji="1" lang="ko-Kore-KR" altLang="en-US" sz="20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86" name="모서리가 둥근 직사각형 185">
            <a:extLst>
              <a:ext uri="{FF2B5EF4-FFF2-40B4-BE49-F238E27FC236}">
                <a16:creationId xmlns:a16="http://schemas.microsoft.com/office/drawing/2014/main" id="{A08FEBA2-2C50-A134-8DFE-9F93976FADF8}"/>
              </a:ext>
            </a:extLst>
          </p:cNvPr>
          <p:cNvSpPr/>
          <p:nvPr/>
        </p:nvSpPr>
        <p:spPr>
          <a:xfrm>
            <a:off x="18347409" y="9445513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-</a:t>
            </a:r>
            <a:endParaRPr kumimoji="1" lang="ko-Kore-KR" altLang="en-US" sz="18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cxnSp>
        <p:nvCxnSpPr>
          <p:cNvPr id="187" name="직선 연결선[R] 186">
            <a:extLst>
              <a:ext uri="{FF2B5EF4-FFF2-40B4-BE49-F238E27FC236}">
                <a16:creationId xmlns:a16="http://schemas.microsoft.com/office/drawing/2014/main" id="{A915E60D-3EE3-2A91-75C4-51425678FECC}"/>
              </a:ext>
            </a:extLst>
          </p:cNvPr>
          <p:cNvCxnSpPr>
            <a:cxnSpLocks/>
          </p:cNvCxnSpPr>
          <p:nvPr/>
        </p:nvCxnSpPr>
        <p:spPr>
          <a:xfrm>
            <a:off x="12261184" y="8573239"/>
            <a:ext cx="770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모서리가 둥근 직사각형 187">
            <a:extLst>
              <a:ext uri="{FF2B5EF4-FFF2-40B4-BE49-F238E27FC236}">
                <a16:creationId xmlns:a16="http://schemas.microsoft.com/office/drawing/2014/main" id="{E01087E2-68C8-5951-AC14-FC3EEFFB243C}"/>
              </a:ext>
            </a:extLst>
          </p:cNvPr>
          <p:cNvSpPr/>
          <p:nvPr/>
        </p:nvSpPr>
        <p:spPr>
          <a:xfrm>
            <a:off x="11975284" y="10180552"/>
            <a:ext cx="1408833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기존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89" name="모서리가 둥근 직사각형 188">
            <a:extLst>
              <a:ext uri="{FF2B5EF4-FFF2-40B4-BE49-F238E27FC236}">
                <a16:creationId xmlns:a16="http://schemas.microsoft.com/office/drawing/2014/main" id="{69C8E23E-B1A5-5819-B5C7-AB2F23FBAC4D}"/>
              </a:ext>
            </a:extLst>
          </p:cNvPr>
          <p:cNvSpPr/>
          <p:nvPr/>
        </p:nvSpPr>
        <p:spPr>
          <a:xfrm>
            <a:off x="11970631" y="10839490"/>
            <a:ext cx="1408833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자모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pic>
        <p:nvPicPr>
          <p:cNvPr id="190" name="그림 189">
            <a:extLst>
              <a:ext uri="{FF2B5EF4-FFF2-40B4-BE49-F238E27FC236}">
                <a16:creationId xmlns:a16="http://schemas.microsoft.com/office/drawing/2014/main" id="{2D348A36-BC56-0923-EC26-43977C9A1FA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954119" y="10253665"/>
            <a:ext cx="405409" cy="405409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6A23CBF5-1DF3-B5FF-FE36-FADE55ACA7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954119" y="10906289"/>
            <a:ext cx="405409" cy="404508"/>
          </a:xfrm>
          <a:prstGeom prst="rect">
            <a:avLst/>
          </a:prstGeom>
        </p:spPr>
      </p:pic>
      <p:sp>
        <p:nvSpPr>
          <p:cNvPr id="192" name="모서리가 둥근 직사각형 191">
            <a:extLst>
              <a:ext uri="{FF2B5EF4-FFF2-40B4-BE49-F238E27FC236}">
                <a16:creationId xmlns:a16="http://schemas.microsoft.com/office/drawing/2014/main" id="{3C52B345-89EA-A5DD-DD1C-53CA637BD3FD}"/>
              </a:ext>
            </a:extLst>
          </p:cNvPr>
          <p:cNvSpPr/>
          <p:nvPr/>
        </p:nvSpPr>
        <p:spPr>
          <a:xfrm>
            <a:off x="16022689" y="8681691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BPE </a:t>
            </a:r>
            <a:r>
              <a:rPr kumimoji="1" lang="ko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결과</a:t>
            </a:r>
            <a:endParaRPr kumimoji="1" lang="ko-Kore-KR" altLang="en-US" sz="20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93" name="모서리가 둥근 직사각형 192">
            <a:extLst>
              <a:ext uri="{FF2B5EF4-FFF2-40B4-BE49-F238E27FC236}">
                <a16:creationId xmlns:a16="http://schemas.microsoft.com/office/drawing/2014/main" id="{D322DC83-DA49-5C81-745D-FBD36AA84920}"/>
              </a:ext>
            </a:extLst>
          </p:cNvPr>
          <p:cNvSpPr/>
          <p:nvPr/>
        </p:nvSpPr>
        <p:spPr>
          <a:xfrm>
            <a:off x="16022688" y="9440336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-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94" name="모서리가 둥근 직사각형 193">
            <a:extLst>
              <a:ext uri="{FF2B5EF4-FFF2-40B4-BE49-F238E27FC236}">
                <a16:creationId xmlns:a16="http://schemas.microsoft.com/office/drawing/2014/main" id="{319732D8-266C-A9F0-FA8B-641FC8790A22}"/>
              </a:ext>
            </a:extLst>
          </p:cNvPr>
          <p:cNvSpPr/>
          <p:nvPr/>
        </p:nvSpPr>
        <p:spPr>
          <a:xfrm>
            <a:off x="16016690" y="10839490"/>
            <a:ext cx="2655145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ㄱㅛ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⎽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@@</a:t>
            </a:r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ㅎㅚ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@@</a:t>
            </a:r>
            <a:r>
              <a:rPr kumimoji="1" lang="ko-KR" altLang="en-US" sz="2000" dirty="0" err="1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ㄴ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95" name="모서리가 둥근 직사각형 194">
            <a:extLst>
              <a:ext uri="{FF2B5EF4-FFF2-40B4-BE49-F238E27FC236}">
                <a16:creationId xmlns:a16="http://schemas.microsoft.com/office/drawing/2014/main" id="{2FCA7E50-4F3E-E7AA-75E4-C7538140E248}"/>
              </a:ext>
            </a:extLst>
          </p:cNvPr>
          <p:cNvSpPr/>
          <p:nvPr/>
        </p:nvSpPr>
        <p:spPr>
          <a:xfrm>
            <a:off x="16022381" y="10187316"/>
            <a:ext cx="1618831" cy="538106"/>
          </a:xfrm>
          <a:prstGeom prst="roundRect">
            <a:avLst>
              <a:gd name="adj" fmla="val 50000"/>
            </a:avLst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교</a:t>
            </a:r>
            <a:r>
              <a:rPr kumimoji="1" lang="en-US" altLang="ko-KR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@@</a:t>
            </a:r>
            <a:r>
              <a:rPr kumimoji="1" lang="ko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횐</a:t>
            </a:r>
            <a:endParaRPr kumimoji="1" lang="ko-Kore-KR" altLang="en-US" sz="2000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cxnSp>
        <p:nvCxnSpPr>
          <p:cNvPr id="198" name="직선 연결선[R] 197">
            <a:extLst>
              <a:ext uri="{FF2B5EF4-FFF2-40B4-BE49-F238E27FC236}">
                <a16:creationId xmlns:a16="http://schemas.microsoft.com/office/drawing/2014/main" id="{5CA027DE-550B-6F5C-2F4D-FEE941153B25}"/>
              </a:ext>
            </a:extLst>
          </p:cNvPr>
          <p:cNvCxnSpPr>
            <a:cxnSpLocks/>
          </p:cNvCxnSpPr>
          <p:nvPr/>
        </p:nvCxnSpPr>
        <p:spPr>
          <a:xfrm>
            <a:off x="12242874" y="11447007"/>
            <a:ext cx="7707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1C340C-F3E1-9290-1E72-6471CBF06CC7}"/>
              </a:ext>
            </a:extLst>
          </p:cNvPr>
          <p:cNvGrpSpPr>
            <a:grpSpLocks noChangeAspect="1"/>
          </p:cNvGrpSpPr>
          <p:nvPr/>
        </p:nvGrpSpPr>
        <p:grpSpPr>
          <a:xfrm>
            <a:off x="12316604" y="12047452"/>
            <a:ext cx="1546177" cy="1019803"/>
            <a:chOff x="16056982" y="12170356"/>
            <a:chExt cx="1840654" cy="1214029"/>
          </a:xfrm>
        </p:grpSpPr>
        <p:pic>
          <p:nvPicPr>
            <p:cNvPr id="204" name="Object 8">
              <a:extLst>
                <a:ext uri="{FF2B5EF4-FFF2-40B4-BE49-F238E27FC236}">
                  <a16:creationId xmlns:a16="http://schemas.microsoft.com/office/drawing/2014/main" id="{FE04439D-2985-9C3A-DE77-8FD313DC37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16056982" y="12443560"/>
              <a:ext cx="1840654" cy="9408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05" name="Object 20">
              <a:extLst>
                <a:ext uri="{FF2B5EF4-FFF2-40B4-BE49-F238E27FC236}">
                  <a16:creationId xmlns:a16="http://schemas.microsoft.com/office/drawing/2014/main" id="{B3AB5DBB-6701-6DA3-D2B3-4E6589718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16234328" y="12170356"/>
              <a:ext cx="1403140" cy="56947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25E993-602F-BD79-5465-082CAD4B2F05}"/>
                </a:ext>
              </a:extLst>
            </p:cNvPr>
            <p:cNvSpPr txBox="1"/>
            <p:nvPr/>
          </p:nvSpPr>
          <p:spPr>
            <a:xfrm>
              <a:off x="16234328" y="12824431"/>
              <a:ext cx="1403140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ore-KR" sz="2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1596418</a:t>
              </a:r>
              <a:endParaRPr kumimoji="1"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391D3F2D-389A-4BF5-00D6-4E9BA1A45EDA}"/>
                </a:ext>
              </a:extLst>
            </p:cNvPr>
            <p:cNvSpPr txBox="1"/>
            <p:nvPr/>
          </p:nvSpPr>
          <p:spPr>
            <a:xfrm>
              <a:off x="16376758" y="12248765"/>
              <a:ext cx="1118279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문장</a:t>
              </a:r>
              <a:endParaRPr kumimoji="1" lang="ko-Kore-KR" altLang="en-US" sz="2000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</p:grpSp>
      <p:grpSp>
        <p:nvGrpSpPr>
          <p:cNvPr id="210" name="그룹 209">
            <a:extLst>
              <a:ext uri="{FF2B5EF4-FFF2-40B4-BE49-F238E27FC236}">
                <a16:creationId xmlns:a16="http://schemas.microsoft.com/office/drawing/2014/main" id="{06B64305-C304-DD0B-A317-DF3494F4DF6A}"/>
              </a:ext>
            </a:extLst>
          </p:cNvPr>
          <p:cNvGrpSpPr>
            <a:grpSpLocks noChangeAspect="1"/>
          </p:cNvGrpSpPr>
          <p:nvPr/>
        </p:nvGrpSpPr>
        <p:grpSpPr>
          <a:xfrm>
            <a:off x="14892829" y="12047452"/>
            <a:ext cx="2101082" cy="1019803"/>
            <a:chOff x="16056982" y="12170356"/>
            <a:chExt cx="1840654" cy="1214029"/>
          </a:xfrm>
        </p:grpSpPr>
        <p:pic>
          <p:nvPicPr>
            <p:cNvPr id="211" name="Object 8">
              <a:extLst>
                <a:ext uri="{FF2B5EF4-FFF2-40B4-BE49-F238E27FC236}">
                  <a16:creationId xmlns:a16="http://schemas.microsoft.com/office/drawing/2014/main" id="{26395849-E3B4-B718-8F75-749B3C657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16056982" y="12443560"/>
              <a:ext cx="1840654" cy="9408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2" name="Object 20">
              <a:extLst>
                <a:ext uri="{FF2B5EF4-FFF2-40B4-BE49-F238E27FC236}">
                  <a16:creationId xmlns:a16="http://schemas.microsoft.com/office/drawing/2014/main" id="{11E73AD1-5F89-F0AC-FEC1-41F8C749F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16234328" y="12170356"/>
              <a:ext cx="1403140" cy="569476"/>
            </a:xfrm>
            <a:prstGeom prst="rect">
              <a:avLst/>
            </a:prstGeom>
          </p:spPr>
        </p:pic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A9C7D152-1DFE-B5CE-E442-A1B55313A7F0}"/>
                </a:ext>
              </a:extLst>
            </p:cNvPr>
            <p:cNvSpPr txBox="1"/>
            <p:nvPr/>
          </p:nvSpPr>
          <p:spPr>
            <a:xfrm>
              <a:off x="16234328" y="12824431"/>
              <a:ext cx="1403140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13068</a:t>
              </a:r>
              <a:endParaRPr kumimoji="1"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2F320228-CD12-758C-4EDA-43B2BF1FD846}"/>
                </a:ext>
              </a:extLst>
            </p:cNvPr>
            <p:cNvSpPr txBox="1"/>
            <p:nvPr/>
          </p:nvSpPr>
          <p:spPr>
            <a:xfrm>
              <a:off x="16376758" y="12248765"/>
              <a:ext cx="1118279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단어</a:t>
              </a:r>
              <a:r>
                <a:rPr kumimoji="1" lang="en-US" altLang="ko-KR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(</a:t>
              </a:r>
              <a:r>
                <a:rPr kumimoji="1" lang="ko-KR" altLang="en-US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자모</a:t>
              </a:r>
              <a:r>
                <a:rPr kumimoji="1" lang="en-US" altLang="ko-KR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)</a:t>
              </a:r>
              <a:endParaRPr kumimoji="1" lang="ko-Kore-KR" altLang="en-US" sz="2000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</p:grpSp>
      <p:grpSp>
        <p:nvGrpSpPr>
          <p:cNvPr id="253" name="그룹 252">
            <a:extLst>
              <a:ext uri="{FF2B5EF4-FFF2-40B4-BE49-F238E27FC236}">
                <a16:creationId xmlns:a16="http://schemas.microsoft.com/office/drawing/2014/main" id="{0FA71C3E-653E-C8FB-7277-40738345C51F}"/>
              </a:ext>
            </a:extLst>
          </p:cNvPr>
          <p:cNvGrpSpPr/>
          <p:nvPr/>
        </p:nvGrpSpPr>
        <p:grpSpPr>
          <a:xfrm>
            <a:off x="14085789" y="12427946"/>
            <a:ext cx="505365" cy="491922"/>
            <a:chOff x="8347804" y="10590383"/>
            <a:chExt cx="803201" cy="803201"/>
          </a:xfrm>
        </p:grpSpPr>
        <p:grpSp>
          <p:nvGrpSpPr>
            <p:cNvPr id="254" name="그룹 1019">
              <a:extLst>
                <a:ext uri="{FF2B5EF4-FFF2-40B4-BE49-F238E27FC236}">
                  <a16:creationId xmlns:a16="http://schemas.microsoft.com/office/drawing/2014/main" id="{F8B0AA99-EEB8-6321-4761-2354ECD29F8E}"/>
                </a:ext>
              </a:extLst>
            </p:cNvPr>
            <p:cNvGrpSpPr/>
            <p:nvPr/>
          </p:nvGrpSpPr>
          <p:grpSpPr>
            <a:xfrm>
              <a:off x="8347804" y="10590383"/>
              <a:ext cx="803201" cy="803201"/>
              <a:chOff x="5941332" y="5694533"/>
              <a:chExt cx="803201" cy="803201"/>
            </a:xfrm>
          </p:grpSpPr>
          <p:pic>
            <p:nvPicPr>
              <p:cNvPr id="257" name="Object 79">
                <a:extLst>
                  <a:ext uri="{FF2B5EF4-FFF2-40B4-BE49-F238E27FC236}">
                    <a16:creationId xmlns:a16="http://schemas.microsoft.com/office/drawing/2014/main" id="{D09F21D1-E232-F65D-1119-2A744DCF4E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7" cstate="print"/>
              <a:stretch>
                <a:fillRect/>
              </a:stretch>
            </p:blipFill>
            <p:spPr>
              <a:xfrm>
                <a:off x="5941332" y="5694533"/>
                <a:ext cx="803201" cy="803201"/>
              </a:xfrm>
              <a:prstGeom prst="rect">
                <a:avLst/>
              </a:prstGeom>
            </p:spPr>
          </p:pic>
        </p:grpSp>
        <p:grpSp>
          <p:nvGrpSpPr>
            <p:cNvPr id="255" name="그룹 1021">
              <a:extLst>
                <a:ext uri="{FF2B5EF4-FFF2-40B4-BE49-F238E27FC236}">
                  <a16:creationId xmlns:a16="http://schemas.microsoft.com/office/drawing/2014/main" id="{860A4A34-4AF7-7282-F394-3B57240E5A15}"/>
                </a:ext>
              </a:extLst>
            </p:cNvPr>
            <p:cNvGrpSpPr/>
            <p:nvPr/>
          </p:nvGrpSpPr>
          <p:grpSpPr>
            <a:xfrm>
              <a:off x="8612669" y="10848115"/>
              <a:ext cx="294214" cy="287737"/>
              <a:chOff x="6206197" y="5952265"/>
              <a:chExt cx="294214" cy="287737"/>
            </a:xfrm>
          </p:grpSpPr>
          <p:pic>
            <p:nvPicPr>
              <p:cNvPr id="256" name="Object 85">
                <a:extLst>
                  <a:ext uri="{FF2B5EF4-FFF2-40B4-BE49-F238E27FC236}">
                    <a16:creationId xmlns:a16="http://schemas.microsoft.com/office/drawing/2014/main" id="{C22F2368-2E71-2646-2DA6-37F607D690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 cstate="print"/>
              <a:stretch>
                <a:fillRect/>
              </a:stretch>
            </p:blipFill>
            <p:spPr>
              <a:xfrm>
                <a:off x="6206197" y="5952265"/>
                <a:ext cx="294214" cy="287737"/>
              </a:xfrm>
              <a:prstGeom prst="rect">
                <a:avLst/>
              </a:prstGeom>
            </p:spPr>
          </p:pic>
        </p:grpSp>
      </p:grpSp>
      <p:grpSp>
        <p:nvGrpSpPr>
          <p:cNvPr id="263" name="그룹 262">
            <a:extLst>
              <a:ext uri="{FF2B5EF4-FFF2-40B4-BE49-F238E27FC236}">
                <a16:creationId xmlns:a16="http://schemas.microsoft.com/office/drawing/2014/main" id="{9ADE7542-3137-E1E1-28C4-94AAD9B0E8DB}"/>
              </a:ext>
            </a:extLst>
          </p:cNvPr>
          <p:cNvGrpSpPr>
            <a:grpSpLocks noChangeAspect="1"/>
          </p:cNvGrpSpPr>
          <p:nvPr/>
        </p:nvGrpSpPr>
        <p:grpSpPr>
          <a:xfrm>
            <a:off x="17260772" y="12047452"/>
            <a:ext cx="2101082" cy="1019803"/>
            <a:chOff x="16056982" y="12170356"/>
            <a:chExt cx="1840654" cy="1214029"/>
          </a:xfrm>
        </p:grpSpPr>
        <p:pic>
          <p:nvPicPr>
            <p:cNvPr id="264" name="Object 8">
              <a:extLst>
                <a:ext uri="{FF2B5EF4-FFF2-40B4-BE49-F238E27FC236}">
                  <a16:creationId xmlns:a16="http://schemas.microsoft.com/office/drawing/2014/main" id="{02833727-D802-8C5B-D388-397E2E2C9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16056982" y="12443560"/>
              <a:ext cx="1840654" cy="9408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65" name="Object 20">
              <a:extLst>
                <a:ext uri="{FF2B5EF4-FFF2-40B4-BE49-F238E27FC236}">
                  <a16:creationId xmlns:a16="http://schemas.microsoft.com/office/drawing/2014/main" id="{76196B77-C0FB-D174-851A-0D9F70ABC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16234328" y="12170356"/>
              <a:ext cx="1403140" cy="569476"/>
            </a:xfrm>
            <a:prstGeom prst="rect">
              <a:avLst/>
            </a:prstGeom>
          </p:spPr>
        </p:pic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A42D46EC-5962-DE8E-D03F-BC18615EA782}"/>
                </a:ext>
              </a:extLst>
            </p:cNvPr>
            <p:cNvSpPr txBox="1"/>
            <p:nvPr/>
          </p:nvSpPr>
          <p:spPr>
            <a:xfrm>
              <a:off x="16234328" y="12824431"/>
              <a:ext cx="1403140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2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16340</a:t>
              </a:r>
              <a:endParaRPr kumimoji="1"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282964AF-3803-AC31-57FE-4A8201E79FE9}"/>
                </a:ext>
              </a:extLst>
            </p:cNvPr>
            <p:cNvSpPr txBox="1"/>
            <p:nvPr/>
          </p:nvSpPr>
          <p:spPr>
            <a:xfrm>
              <a:off x="16376758" y="12248765"/>
              <a:ext cx="1118279" cy="476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단어</a:t>
              </a:r>
              <a:r>
                <a:rPr kumimoji="1" lang="en-US" altLang="ko-KR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(</a:t>
              </a:r>
              <a:r>
                <a:rPr kumimoji="1" lang="ko-KR" altLang="en-US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기존</a:t>
              </a:r>
              <a:r>
                <a:rPr kumimoji="1" lang="en-US" altLang="ko-KR" sz="2000" dirty="0">
                  <a:solidFill>
                    <a:schemeClr val="bg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)</a:t>
              </a:r>
              <a:endParaRPr kumimoji="1" lang="ko-Kore-KR" altLang="en-US" sz="2000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</p:grpSp>
      <p:sp>
        <p:nvSpPr>
          <p:cNvPr id="268" name="Google Shape;80;p13">
            <a:extLst>
              <a:ext uri="{FF2B5EF4-FFF2-40B4-BE49-F238E27FC236}">
                <a16:creationId xmlns:a16="http://schemas.microsoft.com/office/drawing/2014/main" id="{36C7C9DA-F84C-860B-0E59-2BF5BC4533EA}"/>
              </a:ext>
            </a:extLst>
          </p:cNvPr>
          <p:cNvSpPr txBox="1"/>
          <p:nvPr/>
        </p:nvSpPr>
        <p:spPr>
          <a:xfrm>
            <a:off x="11624674" y="18958825"/>
            <a:ext cx="3282283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모델 성능 비교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B2C1AF83-D39B-7D6F-ED78-33CEEED1C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8015751"/>
              </p:ext>
            </p:extLst>
          </p:nvPr>
        </p:nvGraphicFramePr>
        <p:xfrm>
          <a:off x="12185702" y="19580403"/>
          <a:ext cx="7764772" cy="4846320"/>
        </p:xfrm>
        <a:graphic>
          <a:graphicData uri="http://schemas.openxmlformats.org/drawingml/2006/table">
            <a:tbl>
              <a:tblPr firstRow="1" bandRow="1">
                <a:tableStyleId>{2261721D-9CF2-4127-97A5-2DE316F876E4}</a:tableStyleId>
              </a:tblPr>
              <a:tblGrid>
                <a:gridCol w="1941193">
                  <a:extLst>
                    <a:ext uri="{9D8B030D-6E8A-4147-A177-3AD203B41FA5}">
                      <a16:colId xmlns:a16="http://schemas.microsoft.com/office/drawing/2014/main" val="3104917086"/>
                    </a:ext>
                  </a:extLst>
                </a:gridCol>
                <a:gridCol w="1941193">
                  <a:extLst>
                    <a:ext uri="{9D8B030D-6E8A-4147-A177-3AD203B41FA5}">
                      <a16:colId xmlns:a16="http://schemas.microsoft.com/office/drawing/2014/main" val="2992736473"/>
                    </a:ext>
                  </a:extLst>
                </a:gridCol>
                <a:gridCol w="1941193">
                  <a:extLst>
                    <a:ext uri="{9D8B030D-6E8A-4147-A177-3AD203B41FA5}">
                      <a16:colId xmlns:a16="http://schemas.microsoft.com/office/drawing/2014/main" val="3175785785"/>
                    </a:ext>
                  </a:extLst>
                </a:gridCol>
                <a:gridCol w="1941193">
                  <a:extLst>
                    <a:ext uri="{9D8B030D-6E8A-4147-A177-3AD203B41FA5}">
                      <a16:colId xmlns:a16="http://schemas.microsoft.com/office/drawing/2014/main" val="760260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ko-KR" altLang="en-US" sz="10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데이터</a:t>
                      </a:r>
                      <a:endParaRPr lang="en-US" altLang="ko-Kore-KR" sz="10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  <a:p>
                      <a:r>
                        <a:rPr lang="ko-Kore-KR" altLang="en-US" sz="10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모델명</a:t>
                      </a:r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 err="1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Vaild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Aihub_test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HGU_test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1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9.17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2.58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5.16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475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 err="1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높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39.16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2.83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5.08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59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반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9.44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33.05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5.71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817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9.3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2.99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5.71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1059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 err="1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높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9.6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2.94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6.75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166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반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9.35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3.05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5.93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842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20.52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3.30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0.62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48047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 err="1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높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0.54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3.27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0.50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57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한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반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0.77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3.41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1.34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929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0.7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3.50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0.98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995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 err="1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높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1.08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3.66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1.29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893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영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-&gt;</a:t>
                      </a:r>
                      <a:r>
                        <a:rPr lang="ko-Kore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자모</a:t>
                      </a:r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(</a:t>
                      </a:r>
                      <a:r>
                        <a:rPr lang="ko-KR" altLang="en-US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반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)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2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0.99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3.91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1</a:t>
                      </a:r>
                      <a:r>
                        <a:rPr lang="en-US" altLang="ko-KR" sz="1600" dirty="0">
                          <a:latin typeface="MaruBuri Regular" panose="020B0600000101010101" pitchFamily="34" charset="-127"/>
                          <a:ea typeface="MaruBuri Regular" panose="020B0600000101010101" pitchFamily="34" charset="-127"/>
                        </a:rPr>
                        <a:t>0.91</a:t>
                      </a:r>
                      <a:endParaRPr lang="ko-Kore-KR" altLang="en-US" sz="1600" dirty="0">
                        <a:latin typeface="MaruBuri Regular" panose="020B0600000101010101" pitchFamily="34" charset="-127"/>
                        <a:ea typeface="MaruBuri Regular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030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4377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6C3D86F-D0F6-C3B5-43C8-A277F5A2129C}"/>
              </a:ext>
            </a:extLst>
          </p:cNvPr>
          <p:cNvSpPr/>
          <p:nvPr/>
        </p:nvSpPr>
        <p:spPr>
          <a:xfrm>
            <a:off x="-28971" y="1066"/>
            <a:ext cx="10720784" cy="5506327"/>
          </a:xfrm>
          <a:prstGeom prst="rect">
            <a:avLst/>
          </a:prstGeom>
          <a:solidFill>
            <a:srgbClr val="8AD7D6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276" name="직사각형 275">
            <a:extLst>
              <a:ext uri="{FF2B5EF4-FFF2-40B4-BE49-F238E27FC236}">
                <a16:creationId xmlns:a16="http://schemas.microsoft.com/office/drawing/2014/main" id="{4BA30BAA-6345-1A01-D457-B0C2A35EFA55}"/>
              </a:ext>
            </a:extLst>
          </p:cNvPr>
          <p:cNvSpPr/>
          <p:nvPr/>
        </p:nvSpPr>
        <p:spPr>
          <a:xfrm>
            <a:off x="-28971" y="1066"/>
            <a:ext cx="21439944" cy="5506327"/>
          </a:xfrm>
          <a:prstGeom prst="rect">
            <a:avLst/>
          </a:prstGeom>
          <a:solidFill>
            <a:srgbClr val="A5A7DF"/>
          </a:solidFill>
          <a:ln>
            <a:solidFill>
              <a:srgbClr val="A5A7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16089875" y="160425"/>
            <a:ext cx="4615200" cy="17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2022</a:t>
            </a:r>
            <a:r>
              <a:rPr lang="ko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년 봄학기</a:t>
            </a:r>
            <a:endParaRPr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ko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캡스톤 축제</a:t>
            </a:r>
            <a:endParaRPr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  <a:p>
            <a:pPr marL="0" lvl="0" indent="0" algn="r">
              <a:lnSpc>
                <a:spcPct val="115000"/>
              </a:lnSpc>
              <a:buFont typeface="Arial"/>
              <a:buNone/>
            </a:pPr>
            <a:r>
              <a:rPr lang="en-US" altLang="ko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[</a:t>
            </a:r>
            <a:r>
              <a:rPr lang="ko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캡스톤</a:t>
            </a: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디자인</a:t>
            </a:r>
            <a:r>
              <a:rPr lang="en-US" altLang="ko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]</a:t>
            </a:r>
            <a:endParaRPr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3567381" y="1250929"/>
            <a:ext cx="9253154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한</a:t>
            </a:r>
            <a:r>
              <a:rPr lang="ko-KR" altLang="en-US" sz="60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국</a:t>
            </a:r>
            <a:r>
              <a:rPr lang="en-US" altLang="ko-KR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어</a:t>
            </a:r>
            <a:r>
              <a:rPr lang="ko-KR" altLang="en-US" sz="60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의  </a:t>
            </a:r>
            <a:r>
              <a:rPr lang="ko-KR" altLang="en-US" sz="6600" b="1" dirty="0" err="1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특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수</a:t>
            </a:r>
            <a:r>
              <a:rPr lang="ko-KR" altLang="en-US" sz="60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성</a:t>
            </a:r>
            <a:r>
              <a:rPr lang="ko-KR" altLang="en-US" sz="60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NanumGothic"/>
                <a:sym typeface="Nanum Gothic"/>
              </a:rPr>
              <a:t>을</a:t>
            </a:r>
            <a:endParaRPr lang="en-US" altLang="ko-KR" sz="66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  <a:cs typeface="NanumGothic"/>
              <a:sym typeface="Nanum Gothic"/>
            </a:endParaRPr>
          </a:p>
        </p:txBody>
      </p:sp>
      <p:sp>
        <p:nvSpPr>
          <p:cNvPr id="50" name="Google Shape;61;p13">
            <a:extLst>
              <a:ext uri="{FF2B5EF4-FFF2-40B4-BE49-F238E27FC236}">
                <a16:creationId xmlns:a16="http://schemas.microsoft.com/office/drawing/2014/main" id="{E9E81B50-0CFF-574B-B44E-B20DC9A3E1E9}"/>
              </a:ext>
            </a:extLst>
          </p:cNvPr>
          <p:cNvSpPr/>
          <p:nvPr/>
        </p:nvSpPr>
        <p:spPr>
          <a:xfrm>
            <a:off x="5277690" y="2569602"/>
            <a:ext cx="10318415" cy="1352648"/>
          </a:xfrm>
          <a:prstGeom prst="rect">
            <a:avLst/>
          </a:prstGeom>
          <a:noFill/>
          <a:ln>
            <a:noFill/>
          </a:ln>
          <a:effectLst>
            <a:outerShdw blurRad="71438" dist="219075" dir="2820000" sx="1000" sy="1000" algn="bl" rotWithShape="0">
              <a:srgbClr val="5C2F00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반 영</a:t>
            </a:r>
            <a:r>
              <a:rPr lang="en-US" altLang="ko-KR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</a:t>
            </a:r>
            <a:r>
              <a:rPr lang="ko-KR" altLang="en-US" sz="66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한  번 역 성 능 향 상</a:t>
            </a:r>
            <a:endParaRPr lang="en-US" altLang="ko-KR" sz="66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A5DC13-AAA2-6845-9687-2FE692C4B15B}"/>
              </a:ext>
            </a:extLst>
          </p:cNvPr>
          <p:cNvSpPr txBox="1"/>
          <p:nvPr/>
        </p:nvSpPr>
        <p:spPr>
          <a:xfrm>
            <a:off x="8281005" y="4768917"/>
            <a:ext cx="4818368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지도 교수님 </a:t>
            </a:r>
            <a:r>
              <a:rPr lang="en-US" altLang="ko-KR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</a:t>
            </a:r>
            <a:r>
              <a:rPr lang="ko-KR" altLang="en-US" sz="2800" b="1" dirty="0" err="1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최희열</a:t>
            </a: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교수님</a:t>
            </a:r>
            <a:endParaRPr lang="ko-Kore-KR" altLang="en-US"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AF902BB-2979-EB46-AE5F-83C33B7F939B}"/>
              </a:ext>
            </a:extLst>
          </p:cNvPr>
          <p:cNvSpPr txBox="1"/>
          <p:nvPr/>
        </p:nvSpPr>
        <p:spPr>
          <a:xfrm>
            <a:off x="15045640" y="4772713"/>
            <a:ext cx="5659436" cy="587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5000"/>
              </a:lnSpc>
            </a:pP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팀원 </a:t>
            </a:r>
            <a:r>
              <a:rPr lang="en-US" altLang="ko-KR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 허재무 김정희 김주환</a:t>
            </a:r>
            <a:endParaRPr lang="ko-Kore-KR" altLang="en-US"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222F059-C62D-454E-B9DC-610E4E19F958}"/>
              </a:ext>
            </a:extLst>
          </p:cNvPr>
          <p:cNvSpPr txBox="1"/>
          <p:nvPr/>
        </p:nvSpPr>
        <p:spPr>
          <a:xfrm>
            <a:off x="657622" y="4772713"/>
            <a:ext cx="3682418" cy="571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ko" altLang="ko-Kore-KR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참여기업체 </a:t>
            </a:r>
            <a:r>
              <a:rPr lang="en-US" altLang="ko" sz="2800" b="1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: AITRICS </a:t>
            </a:r>
            <a:endParaRPr lang="ko-Kore-KR" altLang="en-US" sz="2800" b="1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grpSp>
        <p:nvGrpSpPr>
          <p:cNvPr id="207" name="그룹 206">
            <a:extLst>
              <a:ext uri="{FF2B5EF4-FFF2-40B4-BE49-F238E27FC236}">
                <a16:creationId xmlns:a16="http://schemas.microsoft.com/office/drawing/2014/main" id="{280C96B4-1458-1CB5-CDD0-80183347B157}"/>
              </a:ext>
            </a:extLst>
          </p:cNvPr>
          <p:cNvGrpSpPr/>
          <p:nvPr/>
        </p:nvGrpSpPr>
        <p:grpSpPr>
          <a:xfrm>
            <a:off x="16521972" y="1902661"/>
            <a:ext cx="4183103" cy="2671200"/>
            <a:chOff x="2867885" y="1452790"/>
            <a:chExt cx="4183103" cy="2671200"/>
          </a:xfrm>
        </p:grpSpPr>
        <p:pic>
          <p:nvPicPr>
            <p:cNvPr id="208" name="그림 207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3685D2DF-95C0-4BD9-45FB-56F2FE97BF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38261" y1="51830" x2="30013" y2="68816"/>
                          <a14:foregroundMark x1="43066" y1="41935" x2="38584" y2="51165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41132" y1="48465" x2="43069" y2="44919"/>
                          <a14:foregroundMark x1="30013" y1="68816" x2="38687" y2="52941"/>
                          <a14:foregroundMark x1="40486" y1="54804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1071" y2="56238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  <a14:backgroundMark x1="40867" y1="53391" x2="40702" y2="51862"/>
                          <a14:backgroundMark x1="41231" y1="53923" x2="41231" y2="52128"/>
                          <a14:backgroundMark x1="41231" y1="51862" x2="41231" y2="51862"/>
                          <a14:backgroundMark x1="41893" y1="55585" x2="41893" y2="55585"/>
                          <a14:backgroundMark x1="40933" y1="53923" x2="40933" y2="53923"/>
                          <a14:backgroundMark x1="41661" y1="54721" x2="41661" y2="54721"/>
                          <a14:backgroundMark x1="41430" y1="52926" x2="41430" y2="52926"/>
                          <a14:backgroundMark x1="41363" y1="52327" x2="41363" y2="52327"/>
                          <a14:backgroundMark x1="41430" y1="52128" x2="41430" y2="52128"/>
                          <a14:backgroundMark x1="41231" y1="52128" x2="41231" y2="52128"/>
                          <a14:backgroundMark x1="41132" y1="52128" x2="42058" y2="53989"/>
                          <a14:backgroundMark x1="41959" y1="53324" x2="41297" y2="49402"/>
                          <a14:backgroundMark x1="41297" y1="49402" x2="41694" y2="51729"/>
                          <a14:backgroundMark x1="41694" y1="51529" x2="42356" y2="48537"/>
                          <a14:backgroundMark x1="40536" y1="51995" x2="39113" y2="52128"/>
                          <a14:backgroundMark x1="39113" y1="51995" x2="39113" y2="51995"/>
                          <a14:backgroundMark x1="39047" y1="51995" x2="38451" y2="52327"/>
                          <a14:backgroundMark x1="40933" y1="54122" x2="41992" y2="56715"/>
                          <a14:backgroundMark x1="39742" y1="52926" x2="42058" y2="54721"/>
                          <a14:backgroundMark x1="39047" y1="51862" x2="40602" y2="51862"/>
                          <a14:backgroundMark x1="38915" y1="51729" x2="40470" y2="50332"/>
                        </a14:backgroundRemoval>
                      </a14:imgEffect>
                    </a14:imgLayer>
                  </a14:imgProps>
                </a:ext>
              </a:extLst>
            </a:blip>
            <a:srcRect l="4517" r="57787"/>
            <a:stretch/>
          </p:blipFill>
          <p:spPr>
            <a:xfrm>
              <a:off x="2867885" y="1452790"/>
              <a:ext cx="2023203" cy="2671200"/>
            </a:xfrm>
            <a:prstGeom prst="rect">
              <a:avLst/>
            </a:prstGeom>
          </p:spPr>
        </p:pic>
        <p:pic>
          <p:nvPicPr>
            <p:cNvPr id="209" name="그림 208" descr="사람, 서있는, 가장이(가) 표시된 사진&#10;&#10;자동 생성된 설명">
              <a:extLst>
                <a:ext uri="{FF2B5EF4-FFF2-40B4-BE49-F238E27FC236}">
                  <a16:creationId xmlns:a16="http://schemas.microsoft.com/office/drawing/2014/main" id="{D2448D93-9F34-AE5F-5012-E88131662E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527" b="99269" l="1688" r="99669">
                          <a14:foregroundMark x1="4368" y1="20013" x2="90304" y2="12301"/>
                          <a14:foregroundMark x1="90304" y1="12301" x2="97353" y2="92354"/>
                          <a14:foregroundMark x1="44110" y1="90973" x2="17902" y2="90293"/>
                          <a14:foregroundMark x1="97353" y1="92354" x2="48795" y2="91094"/>
                          <a14:foregroundMark x1="17902" y1="90293" x2="31205" y2="66290"/>
                          <a14:foregroundMark x1="52884" y1="51225" x2="91099" y2="24668"/>
                          <a14:foregroundMark x1="52110" y1="51763" x2="52543" y2="51462"/>
                          <a14:foregroundMark x1="45620" y1="56273" x2="45749" y2="56183"/>
                          <a14:foregroundMark x1="43098" y1="58025" x2="43249" y2="57920"/>
                          <a14:foregroundMark x1="42502" y1="58440" x2="42687" y2="58311"/>
                          <a14:foregroundMark x1="31205" y1="66290" x2="42334" y2="58557"/>
                          <a14:foregroundMark x1="91099" y1="24668" x2="84547" y2="41024"/>
                          <a14:foregroundMark x1="84547" y1="41024" x2="51754" y2="80229"/>
                          <a14:foregroundMark x1="51754" y1="79210" x2="76936" y2="33910"/>
                          <a14:foregroundMark x1="76936" y1="33910" x2="59696" y2="32580"/>
                          <a14:foregroundMark x1="43202" y1="44150" x2="3772" y2="71809"/>
                          <a14:foregroundMark x1="45051" y1="42853" x2="44685" y2="43110"/>
                          <a14:foregroundMark x1="45341" y1="42650" x2="45197" y2="42751"/>
                          <a14:foregroundMark x1="59696" y1="32580" x2="47122" y2="41401"/>
                          <a14:foregroundMark x1="3772" y1="71809" x2="33819" y2="2992"/>
                          <a14:foregroundMark x1="33819" y1="2992" x2="5261" y2="39561"/>
                          <a14:foregroundMark x1="5261" y1="39561" x2="33190" y2="8910"/>
                          <a14:foregroundMark x1="33190" y1="8910" x2="14957" y2="43285"/>
                          <a14:foregroundMark x1="14957" y1="43285" x2="23958" y2="36237"/>
                          <a14:foregroundMark x1="23958" y1="36237" x2="33488" y2="44082"/>
                          <a14:foregroundMark x1="48450" y1="31283" x2="58670" y2="22540"/>
                          <a14:foregroundMark x1="46962" y1="32555" x2="46875" y2="32630"/>
                          <a14:foregroundMark x1="44203" y1="34915" x2="44935" y2="34289"/>
                          <a14:foregroundMark x1="33488" y1="44082" x2="41959" y2="36835"/>
                          <a14:foregroundMark x1="58670" y1="22540" x2="57379" y2="44681"/>
                          <a14:foregroundMark x1="49756" y1="57865" x2="49596" y2="58141"/>
                          <a14:foregroundMark x1="57379" y1="44681" x2="52921" y2="52392"/>
                          <a14:foregroundMark x1="52884" y1="51427" x2="68531" y2="19880"/>
                          <a14:foregroundMark x1="52576" y1="52048" x2="52543" y2="52115"/>
                          <a14:foregroundMark x1="49593" y1="58064" x2="49737" y2="57773"/>
                          <a14:foregroundMark x1="42850" y1="64674" x2="33918" y2="80253"/>
                          <a14:foregroundMark x1="42967" y1="64470" x2="43005" y2="64403"/>
                          <a14:foregroundMark x1="44699" y1="61450" x2="44566" y2="61682"/>
                          <a14:foregroundMark x1="44734" y1="61388" x2="44877" y2="61139"/>
                          <a14:foregroundMark x1="45921" y1="59317" x2="45727" y2="59656"/>
                          <a14:foregroundMark x1="52543" y1="47768" x2="50926" y2="50588"/>
                          <a14:foregroundMark x1="68531" y1="19880" x2="52622" y2="47629"/>
                          <a14:foregroundMark x1="53741" y1="53961" x2="74222" y2="26795"/>
                          <a14:foregroundMark x1="46109" y1="64082" x2="46158" y2="64018"/>
                          <a14:foregroundMark x1="44954" y1="65615" x2="45084" y2="65442"/>
                          <a14:foregroundMark x1="44674" y1="65986" x2="44637" y2="66036"/>
                          <a14:foregroundMark x1="43294" y1="67818" x2="43519" y2="67520"/>
                          <a14:foregroundMark x1="33918" y1="80253" x2="43134" y2="68030"/>
                          <a14:foregroundMark x1="47351" y1="81459" x2="47187" y2="81792"/>
                          <a14:foregroundMark x1="74222" y1="26795" x2="53291" y2="69374"/>
                          <a14:foregroundMark x1="51852" y1="77298" x2="87889" y2="29787"/>
                          <a14:foregroundMark x1="87889" y1="29787" x2="66512" y2="89827"/>
                          <a14:foregroundMark x1="66512" y1="89827" x2="78425" y2="77926"/>
                          <a14:foregroundMark x1="78425" y1="77926" x2="89775" y2="78524"/>
                          <a14:foregroundMark x1="89775" y1="78524" x2="88915" y2="87434"/>
                          <a14:foregroundMark x1="43500" y1="71589" x2="3475" y2="98005"/>
                          <a14:foregroundMark x1="45501" y1="70269" x2="45465" y2="70293"/>
                          <a14:foregroundMark x1="80344" y1="47274" x2="52535" y2="65625"/>
                          <a14:foregroundMark x1="3475" y1="98005" x2="16678" y2="22074"/>
                          <a14:foregroundMark x1="16678" y1="22074" x2="662" y2="75066"/>
                          <a14:foregroundMark x1="662" y1="75066" x2="11482" y2="48338"/>
                          <a14:foregroundMark x1="11482" y1="48338" x2="10920" y2="22806"/>
                          <a14:foregroundMark x1="10920" y1="22806" x2="18465" y2="6715"/>
                          <a14:foregroundMark x1="18465" y1="6715" x2="13203" y2="22207"/>
                          <a14:foregroundMark x1="13203" y1="22207" x2="24818" y2="5718"/>
                          <a14:foregroundMark x1="24818" y1="5718" x2="9894" y2="36636"/>
                          <a14:foregroundMark x1="9894" y1="36636" x2="28326" y2="4056"/>
                          <a14:foregroundMark x1="28326" y1="4056" x2="6949" y2="44947"/>
                          <a14:foregroundMark x1="6949" y1="44947" x2="32131" y2="9641"/>
                          <a14:foregroundMark x1="32131" y1="9641" x2="8438" y2="69747"/>
                          <a14:foregroundMark x1="8438" y1="69747" x2="32131" y2="32380"/>
                          <a14:foregroundMark x1="32131" y1="32380" x2="9431" y2="88497"/>
                          <a14:foregroundMark x1="49054" y1="28438" x2="51191" y2="25199"/>
                          <a14:foregroundMark x1="47266" y1="31148" x2="49039" y2="28461"/>
                          <a14:foregroundMark x1="44964" y1="34637" x2="45022" y2="34548"/>
                          <a14:foregroundMark x1="44472" y1="35382" x2="44867" y2="34784"/>
                          <a14:foregroundMark x1="44261" y1="35702" x2="44200" y2="35794"/>
                          <a14:foregroundMark x1="41671" y1="39628" x2="42542" y2="38307"/>
                          <a14:foregroundMark x1="9431" y1="88497" x2="41671" y2="39628"/>
                          <a14:foregroundMark x1="43066" y1="41935" x2="30013" y2="68816"/>
                          <a14:foregroundMark x1="51191" y1="25199" x2="46952" y2="33929"/>
                          <a14:foregroundMark x1="47037" y1="37657" x2="52680" y2="27327"/>
                          <a14:foregroundMark x1="45095" y1="41211" x2="45272" y2="40887"/>
                          <a14:foregroundMark x1="30013" y1="68816" x2="43069" y2="44919"/>
                          <a14:foregroundMark x1="42227" y1="50880" x2="37955" y2="60505"/>
                          <a14:foregroundMark x1="42995" y1="49149" x2="42342" y2="50620"/>
                          <a14:foregroundMark x1="43050" y1="49026" x2="43030" y2="49070"/>
                          <a14:foregroundMark x1="43244" y1="48588" x2="43144" y2="48813"/>
                          <a14:foregroundMark x1="45183" y1="44221" x2="44829" y2="45019"/>
                          <a14:foregroundMark x1="45385" y1="43765" x2="45310" y2="43933"/>
                          <a14:foregroundMark x1="52680" y1="27327" x2="47088" y2="39927"/>
                          <a14:foregroundMark x1="48976" y1="45412" x2="77962" y2="5718"/>
                          <a14:foregroundMark x1="47862" y1="46937" x2="48437" y2="46150"/>
                          <a14:foregroundMark x1="47540" y1="47379" x2="47527" y2="47397"/>
                          <a14:foregroundMark x1="44502" y1="51540" x2="45160" y2="50638"/>
                          <a14:foregroundMark x1="44430" y1="51638" x2="44459" y2="51598"/>
                          <a14:foregroundMark x1="42858" y1="53790" x2="43084" y2="53481"/>
                          <a14:foregroundMark x1="37955" y1="60505" x2="42516" y2="54259"/>
                          <a14:foregroundMark x1="77962" y1="5718" x2="57809" y2="55186"/>
                          <a14:foregroundMark x1="57809" y1="55186" x2="92158" y2="16223"/>
                          <a14:foregroundMark x1="92158" y1="16223" x2="91760" y2="43883"/>
                          <a14:foregroundMark x1="91760" y1="43883" x2="68795" y2="86636"/>
                          <a14:foregroundMark x1="68795" y1="86636" x2="96459" y2="52194"/>
                          <a14:foregroundMark x1="96459" y1="52194" x2="85705" y2="81782"/>
                          <a14:foregroundMark x1="42911" y1="65396" x2="21873" y2="63231"/>
                          <a14:foregroundMark x1="43163" y1="65422" x2="43091" y2="65415"/>
                          <a14:foregroundMark x1="44954" y1="65605" x2="44652" y2="65574"/>
                          <a14:foregroundMark x1="54203" y1="66556" x2="52692" y2="66401"/>
                          <a14:foregroundMark x1="21873" y1="63231" x2="13071" y2="51463"/>
                          <a14:foregroundMark x1="13071" y1="51463" x2="7578" y2="27194"/>
                          <a14:foregroundMark x1="7578" y1="27194" x2="8240" y2="54455"/>
                          <a14:foregroundMark x1="8240" y1="54455" x2="8703" y2="35040"/>
                          <a14:foregroundMark x1="8703" y1="35040" x2="4931" y2="54654"/>
                          <a14:foregroundMark x1="4931" y1="54654" x2="15056" y2="3856"/>
                          <a14:foregroundMark x1="15056" y1="3856" x2="3739" y2="93750"/>
                          <a14:foregroundMark x1="3739" y1="93750" x2="5394" y2="49202"/>
                          <a14:foregroundMark x1="5394" y1="49202" x2="8769" y2="75066"/>
                          <a14:foregroundMark x1="8769" y1="75066" x2="8570" y2="95944"/>
                          <a14:foregroundMark x1="8570" y1="95944" x2="9629" y2="85904"/>
                          <a14:foregroundMark x1="7048" y1="75598" x2="7048" y2="25731"/>
                          <a14:foregroundMark x1="7048" y1="25731" x2="6817" y2="48072"/>
                          <a14:foregroundMark x1="6817" y1="48072" x2="1919" y2="81782"/>
                          <a14:foregroundMark x1="1919" y1="81782" x2="2283" y2="47074"/>
                          <a14:foregroundMark x1="2283" y1="47074" x2="3475" y2="65957"/>
                          <a14:foregroundMark x1="3475" y1="65957" x2="3574" y2="41489"/>
                          <a14:foregroundMark x1="3574" y1="41489" x2="4864" y2="61968"/>
                          <a14:foregroundMark x1="4864" y1="61968" x2="7379" y2="41090"/>
                          <a14:foregroundMark x1="7379" y1="41090" x2="7445" y2="63497"/>
                          <a14:foregroundMark x1="7445" y1="63497" x2="7445" y2="16556"/>
                          <a14:foregroundMark x1="7445" y1="16556" x2="6023" y2="49934"/>
                          <a14:foregroundMark x1="6023" y1="49934" x2="3541" y2="11370"/>
                          <a14:foregroundMark x1="3541" y1="11370" x2="4765" y2="80785"/>
                          <a14:foregroundMark x1="4765" y1="80785" x2="7015" y2="21609"/>
                          <a14:foregroundMark x1="7015" y1="21609" x2="10523" y2="88896"/>
                          <a14:foregroundMark x1="10523" y1="88896" x2="8140" y2="43351"/>
                          <a14:foregroundMark x1="8140" y1="43351" x2="6684" y2="73072"/>
                          <a14:foregroundMark x1="6684" y1="73072" x2="3971" y2="25997"/>
                          <a14:foregroundMark x1="3971" y1="25997" x2="927" y2="51330"/>
                          <a14:foregroundMark x1="927" y1="51330" x2="1489" y2="17886"/>
                          <a14:foregroundMark x1="1489" y1="17886" x2="4335" y2="73338"/>
                          <a14:foregroundMark x1="4335" y1="73338" x2="5989" y2="38098"/>
                          <a14:foregroundMark x1="5989" y1="38098" x2="8074" y2="69481"/>
                          <a14:foregroundMark x1="8074" y1="69481" x2="8570" y2="33843"/>
                          <a14:foregroundMark x1="8570" y1="33843" x2="3541" y2="87367"/>
                          <a14:foregroundMark x1="3541" y1="87367" x2="5129" y2="40226"/>
                          <a14:foregroundMark x1="5129" y1="40226" x2="4798" y2="76795"/>
                          <a14:foregroundMark x1="4798" y1="76795" x2="5592" y2="49535"/>
                          <a14:foregroundMark x1="5592" y1="49535" x2="7015" y2="69016"/>
                          <a14:foregroundMark x1="7015" y1="69016" x2="4897" y2="96410"/>
                          <a14:foregroundMark x1="16413" y1="5053" x2="35539" y2="1529"/>
                          <a14:foregroundMark x1="35539" y1="1529" x2="18498" y2="5120"/>
                          <a14:foregroundMark x1="18498" y1="5120" x2="44672" y2="2194"/>
                          <a14:foregroundMark x1="44672" y1="2194" x2="39146" y2="22939"/>
                          <a14:foregroundMark x1="39146" y1="22939" x2="68432" y2="18684"/>
                          <a14:foregroundMark x1="68432" y1="18684" x2="29980" y2="22739"/>
                          <a14:foregroundMark x1="29980" y1="22739" x2="58008" y2="13564"/>
                          <a14:foregroundMark x1="58008" y1="13564" x2="26241" y2="8644"/>
                          <a14:foregroundMark x1="26241" y1="8644" x2="70913" y2="1396"/>
                          <a14:foregroundMark x1="70913" y1="1396" x2="38716" y2="4122"/>
                          <a14:foregroundMark x1="38716" y1="4122" x2="80113" y2="266"/>
                          <a14:foregroundMark x1="80113" y1="266" x2="45897" y2="4787"/>
                          <a14:foregroundMark x1="45897" y1="4787" x2="74322" y2="2261"/>
                          <a14:foregroundMark x1="74322" y1="2261" x2="64891" y2="1729"/>
                          <a14:foregroundMark x1="64891" y1="1729" x2="93382" y2="2527"/>
                          <a14:foregroundMark x1="93382" y1="2527" x2="55195" y2="15691"/>
                          <a14:foregroundMark x1="55195" y1="15691" x2="84547" y2="15691"/>
                          <a14:foregroundMark x1="46358" y1="24458" x2="37624" y2="26463"/>
                          <a14:foregroundMark x1="84547" y1="15691" x2="46363" y2="24457"/>
                          <a14:foregroundMark x1="37624" y1="26463" x2="78822" y2="5785"/>
                          <a14:foregroundMark x1="78822" y1="5785" x2="36929" y2="15492"/>
                          <a14:foregroundMark x1="36929" y1="15492" x2="74917" y2="5585"/>
                          <a14:foregroundMark x1="74917" y1="5585" x2="45433" y2="13630"/>
                          <a14:foregroundMark x1="45433" y1="13630" x2="76042" y2="1263"/>
                          <a14:foregroundMark x1="76042" y1="1263" x2="2945" y2="1862"/>
                          <a14:foregroundMark x1="2945" y1="1862" x2="11880" y2="465"/>
                          <a14:foregroundMark x1="11880" y1="465" x2="2846" y2="199"/>
                          <a14:foregroundMark x1="2846" y1="199" x2="23263" y2="2992"/>
                          <a14:foregroundMark x1="23263" y1="2992" x2="9795" y2="12965"/>
                          <a14:foregroundMark x1="9795" y1="12965" x2="21707" y2="3989"/>
                          <a14:foregroundMark x1="21707" y1="3989" x2="8471" y2="9574"/>
                          <a14:foregroundMark x1="8471" y1="9574" x2="20483" y2="4189"/>
                          <a14:foregroundMark x1="20483" y1="4189" x2="1886" y2="17620"/>
                          <a14:foregroundMark x1="1886" y1="17620" x2="14659" y2="6449"/>
                          <a14:foregroundMark x1="14659" y1="6449" x2="3408" y2="10638"/>
                          <a14:foregroundMark x1="3408" y1="10638" x2="1688" y2="9707"/>
                          <a14:foregroundMark x1="11813" y1="6582" x2="55890" y2="1995"/>
                          <a14:foregroundMark x1="55890" y1="1995" x2="16645" y2="7314"/>
                          <a14:foregroundMark x1="16645" y1="7314" x2="48213" y2="4322"/>
                          <a14:foregroundMark x1="48213" y1="4322" x2="13600" y2="1330"/>
                          <a14:foregroundMark x1="13600" y1="1330" x2="33455" y2="465"/>
                          <a14:foregroundMark x1="33455" y1="465" x2="11085" y2="2660"/>
                          <a14:foregroundMark x1="11085" y1="2660" x2="52879" y2="4322"/>
                          <a14:foregroundMark x1="52879" y1="4322" x2="64295" y2="1596"/>
                          <a14:foregroundMark x1="64295" y1="1596" x2="73726" y2="10040"/>
                          <a14:foregroundMark x1="73726" y1="10040" x2="61913" y2="17553"/>
                          <a14:foregroundMark x1="61913" y1="17553" x2="78756" y2="7181"/>
                          <a14:foregroundMark x1="78756" y1="7181" x2="62938" y2="1862"/>
                          <a14:foregroundMark x1="62938" y1="1862" x2="73263" y2="2793"/>
                          <a14:foregroundMark x1="73263" y1="2793" x2="91066" y2="1596"/>
                          <a14:foregroundMark x1="91066" y1="1596" x2="81899" y2="4122"/>
                          <a14:foregroundMark x1="81899" y1="4122" x2="92985" y2="2793"/>
                          <a14:foregroundMark x1="92985" y1="2793" x2="83190" y2="3790"/>
                          <a14:foregroundMark x1="83190" y1="3790" x2="93382" y2="798"/>
                          <a14:foregroundMark x1="93382" y1="798" x2="94739" y2="42487"/>
                          <a14:foregroundMark x1="94739" y1="42487" x2="92753" y2="12699"/>
                          <a14:foregroundMark x1="92753" y1="12699" x2="95897" y2="31582"/>
                          <a14:foregroundMark x1="95897" y1="31582" x2="92852" y2="13830"/>
                          <a14:foregroundMark x1="92852" y1="13830" x2="95864" y2="35771"/>
                          <a14:foregroundMark x1="95864" y1="35771" x2="93018" y2="11037"/>
                          <a14:foregroundMark x1="93018" y1="11037" x2="95136" y2="39162"/>
                          <a14:foregroundMark x1="95136" y1="39162" x2="94242" y2="18883"/>
                          <a14:foregroundMark x1="94242" y1="18883" x2="95698" y2="44215"/>
                          <a14:foregroundMark x1="95698" y1="44215" x2="92555" y2="13431"/>
                          <a14:foregroundMark x1="92555" y1="13431" x2="95433" y2="51263"/>
                          <a14:foregroundMark x1="95433" y1="51263" x2="97154" y2="9309"/>
                          <a14:foregroundMark x1="97154" y1="9309" x2="96095" y2="76463"/>
                          <a14:foregroundMark x1="96095" y1="76463" x2="96923" y2="13630"/>
                          <a14:foregroundMark x1="96923" y1="13630" x2="99835" y2="59242"/>
                          <a14:foregroundMark x1="99835" y1="59242" x2="99934" y2="8178"/>
                          <a14:foregroundMark x1="99934" y1="8178" x2="99206" y2="65625"/>
                          <a14:foregroundMark x1="99206" y1="65625" x2="98643" y2="27660"/>
                          <a14:foregroundMark x1="98643" y1="27660" x2="98941" y2="71941"/>
                          <a14:foregroundMark x1="98941" y1="71941" x2="98974" y2="42420"/>
                          <a14:foregroundMark x1="98974" y1="42420" x2="99901" y2="94747"/>
                          <a14:foregroundMark x1="99901" y1="94747" x2="98544" y2="69481"/>
                          <a14:foregroundMark x1="98544" y1="69481" x2="97055" y2="87301"/>
                          <a14:foregroundMark x1="97055" y1="87301" x2="98279" y2="65691"/>
                          <a14:foregroundMark x1="98279" y1="65691" x2="98279" y2="86170"/>
                          <a14:foregroundMark x1="98279" y1="86170" x2="93150" y2="57513"/>
                          <a14:foregroundMark x1="93150" y1="57513" x2="86929" y2="87101"/>
                          <a14:foregroundMark x1="86929" y1="87101" x2="89080" y2="36303"/>
                          <a14:foregroundMark x1="89080" y1="36303" x2="85970" y2="77061"/>
                          <a14:foregroundMark x1="85970" y1="77061" x2="94937" y2="46277"/>
                          <a14:foregroundMark x1="94937" y1="46277" x2="98081" y2="19348"/>
                          <a14:foregroundMark x1="98081" y1="19348" x2="89444" y2="58710"/>
                          <a14:foregroundMark x1="89444" y1="58710" x2="95897" y2="15426"/>
                          <a14:foregroundMark x1="95897" y1="15426" x2="91926" y2="46875"/>
                          <a14:foregroundMark x1="91926" y1="46875" x2="97485" y2="14761"/>
                          <a14:foregroundMark x1="97485" y1="14761" x2="91032" y2="57713"/>
                          <a14:foregroundMark x1="91032" y1="57713" x2="91860" y2="2992"/>
                          <a14:foregroundMark x1="91860" y1="2992" x2="95334" y2="6383"/>
                          <a14:foregroundMark x1="98379" y1="57048" x2="98379" y2="38364"/>
                          <a14:foregroundMark x1="98379" y1="38364" x2="98511" y2="63564"/>
                          <a14:foregroundMark x1="98511" y1="63564" x2="96228" y2="5053"/>
                          <a14:foregroundMark x1="96228" y1="5053" x2="99272" y2="23737"/>
                          <a14:foregroundMark x1="99272" y1="23737" x2="98908" y2="3856"/>
                          <a14:foregroundMark x1="98908" y1="3856" x2="99835" y2="23870"/>
                          <a14:foregroundMark x1="99835" y1="23870" x2="99040" y2="3790"/>
                          <a14:foregroundMark x1="99040" y1="3790" x2="97121" y2="23205"/>
                          <a14:foregroundMark x1="97121" y1="23205" x2="99305" y2="40891"/>
                          <a14:foregroundMark x1="99305" y1="40891" x2="98412" y2="13630"/>
                          <a14:foregroundMark x1="98412" y1="13630" x2="98709" y2="88231"/>
                          <a14:foregroundMark x1="98709" y1="88231" x2="98379" y2="53790"/>
                          <a14:foregroundMark x1="98379" y1="53790" x2="99338" y2="85439"/>
                          <a14:foregroundMark x1="99338" y1="85439" x2="97617" y2="67021"/>
                          <a14:foregroundMark x1="97617" y1="67021" x2="97584" y2="96676"/>
                          <a14:foregroundMark x1="97584" y1="96676" x2="96525" y2="38431"/>
                          <a14:foregroundMark x1="96525" y1="38431" x2="96757" y2="94149"/>
                          <a14:foregroundMark x1="96757" y1="94149" x2="99934" y2="40293"/>
                          <a14:foregroundMark x1="99934" y1="40293" x2="96989" y2="92819"/>
                          <a14:foregroundMark x1="96989" y1="92819" x2="97717" y2="73870"/>
                          <a14:foregroundMark x1="97717" y1="73870" x2="98511" y2="97806"/>
                          <a14:foregroundMark x1="98511" y1="97806" x2="96095" y2="46210"/>
                          <a14:foregroundMark x1="96095" y1="46210" x2="94540" y2="71809"/>
                          <a14:foregroundMark x1="94540" y1="71809" x2="93150" y2="43418"/>
                          <a14:foregroundMark x1="93150" y1="43418" x2="93216" y2="67753"/>
                          <a14:foregroundMark x1="93216" y1="67753" x2="94871" y2="21144"/>
                          <a14:foregroundMark x1="94871" y1="21144" x2="95566" y2="70678"/>
                          <a14:foregroundMark x1="95566" y1="70678" x2="94772" y2="52261"/>
                          <a14:foregroundMark x1="94772" y1="52261" x2="98511" y2="10505"/>
                          <a14:foregroundMark x1="98511" y1="10505" x2="89477" y2="2527"/>
                          <a14:foregroundMark x1="89477" y1="2527" x2="82694" y2="17952"/>
                          <a14:foregroundMark x1="82694" y1="17952" x2="88518" y2="24402"/>
                          <a14:foregroundMark x1="93779" y1="92088" x2="97253" y2="75000"/>
                          <a14:foregroundMark x1="97253" y1="75000" x2="99669" y2="15957"/>
                          <a14:foregroundMark x1="99669" y1="15957" x2="99305" y2="33777"/>
                          <a14:foregroundMark x1="99305" y1="33777" x2="99669" y2="7713"/>
                          <a14:foregroundMark x1="99669" y1="7713" x2="97419" y2="61835"/>
                          <a14:foregroundMark x1="97419" y1="61835" x2="96790" y2="42021"/>
                          <a14:foregroundMark x1="96790" y1="42021" x2="96592" y2="90758"/>
                          <a14:foregroundMark x1="96592" y1="90758" x2="98015" y2="54920"/>
                          <a14:foregroundMark x1="98015" y1="54920" x2="98147" y2="83910"/>
                          <a14:foregroundMark x1="98147" y1="83910" x2="99305" y2="57314"/>
                          <a14:foregroundMark x1="99305" y1="57314" x2="99669" y2="95279"/>
                          <a14:foregroundMark x1="99669" y1="95279" x2="98776" y2="99269"/>
                          <a14:backgroundMark x1="45003" y1="33245" x2="45003" y2="33245"/>
                          <a14:backgroundMark x1="45797" y1="30452" x2="45797" y2="30452"/>
                          <a14:backgroundMark x1="46889" y1="30053" x2="43216" y2="47074"/>
                          <a14:backgroundMark x1="43216" y1="47074" x2="46195" y2="25399"/>
                          <a14:backgroundMark x1="46195" y1="25399" x2="47287" y2="73471"/>
                          <a14:backgroundMark x1="47287" y1="73471" x2="47684" y2="48936"/>
                          <a14:backgroundMark x1="47684" y1="48936" x2="48478" y2="75665"/>
                          <a14:backgroundMark x1="48478" y1="75665" x2="48544" y2="45479"/>
                          <a14:backgroundMark x1="48544" y1="45479" x2="49570" y2="72141"/>
                          <a14:backgroundMark x1="49570" y1="72141" x2="46625" y2="37699"/>
                          <a14:backgroundMark x1="46625" y1="37699" x2="48875" y2="29388"/>
                          <a14:backgroundMark x1="46426" y1="34574" x2="48412" y2="31915"/>
                          <a14:backgroundMark x1="46956" y1="55386" x2="47816" y2="75000"/>
                          <a14:backgroundMark x1="47816" y1="75000" x2="44408" y2="50997"/>
                          <a14:backgroundMark x1="44408" y1="50997" x2="46757" y2="78191"/>
                          <a14:backgroundMark x1="46757" y1="78191" x2="45731" y2="50598"/>
                          <a14:backgroundMark x1="45731" y1="50598" x2="47750" y2="69614"/>
                          <a14:backgroundMark x1="47750" y1="69614" x2="47684" y2="42886"/>
                          <a14:backgroundMark x1="47684" y1="42886" x2="44209" y2="60306"/>
                          <a14:backgroundMark x1="44209" y1="60306" x2="44408" y2="59907"/>
                          <a14:backgroundMark x1="45731" y1="75997" x2="45731" y2="45944"/>
                          <a14:backgroundMark x1="45731" y1="45944" x2="48908" y2="66489"/>
                          <a14:backgroundMark x1="48908" y1="66489" x2="45533" y2="33178"/>
                          <a14:backgroundMark x1="45533" y1="33178" x2="46459" y2="56715"/>
                          <a14:backgroundMark x1="46459" y1="56715" x2="44672" y2="38098"/>
                          <a14:backgroundMark x1="44672" y1="38098" x2="43944" y2="44415"/>
                          <a14:backgroundMark x1="44474" y1="56316" x2="42224" y2="50864"/>
                          <a14:backgroundMark x1="47684" y1="66423" x2="51390" y2="69215"/>
                          <a14:backgroundMark x1="51125" y1="59774" x2="51125" y2="85306"/>
                          <a14:backgroundMark x1="51191" y1="58577" x2="51191" y2="81449"/>
                          <a14:backgroundMark x1="51456" y1="55386" x2="51456" y2="74934"/>
                          <a14:backgroundMark x1="48941" y1="51928" x2="51522" y2="56715"/>
                          <a14:backgroundMark x1="49140" y1="51795" x2="52813" y2="70013"/>
                          <a14:backgroundMark x1="52813" y1="70013" x2="48445" y2="90226"/>
                          <a14:backgroundMark x1="48445" y1="90226" x2="46128" y2="92420"/>
                          <a14:backgroundMark x1="48279" y1="50066" x2="52912" y2="56715"/>
                          <a14:backgroundMark x1="49073" y1="51662" x2="53044" y2="54987"/>
                          <a14:backgroundMark x1="49272" y1="51130" x2="52316" y2="52992"/>
                          <a14:backgroundMark x1="48743" y1="49801" x2="52713" y2="53391"/>
                          <a14:backgroundMark x1="52118" y1="58178" x2="52713" y2="53391"/>
                          <a14:backgroundMark x1="53243" y1="52460" x2="52780" y2="62832"/>
                          <a14:backgroundMark x1="52713" y1="56981" x2="52713" y2="48205"/>
                          <a14:backgroundMark x1="52184" y1="57380" x2="49007" y2="50598"/>
                          <a14:backgroundMark x1="49801" y1="59109" x2="50463" y2="82314"/>
                          <a14:backgroundMark x1="50463" y1="82314" x2="49537" y2="60904"/>
                          <a14:backgroundMark x1="49537" y1="60904" x2="50165" y2="79588"/>
                          <a14:backgroundMark x1="50165" y1="79588" x2="50199" y2="75465"/>
                          <a14:backgroundMark x1="49603" y1="77593" x2="46195" y2="88963"/>
                          <a14:backgroundMark x1="50265" y1="71742" x2="45797" y2="94149"/>
                          <a14:backgroundMark x1="46559" y1="76130" x2="46062" y2="90027"/>
                          <a14:backgroundMark x1="45400" y1="77859" x2="45400" y2="88963"/>
                          <a14:backgroundMark x1="44672" y1="85838" x2="44672" y2="93617"/>
                          <a14:backgroundMark x1="45731" y1="89362" x2="44143" y2="94415"/>
                          <a14:backgroundMark x1="49272" y1="79588" x2="47485" y2="84109"/>
                          <a14:backgroundMark x1="48544" y1="76928" x2="47684" y2="83311"/>
                          <a14:backgroundMark x1="46757" y1="85971" x2="46757" y2="75465"/>
                          <a14:backgroundMark x1="43944" y1="58311" x2="44275" y2="57114"/>
                          <a14:backgroundMark x1="44805" y1="70545" x2="44275" y2="60838"/>
                          <a14:backgroundMark x1="45533" y1="73205" x2="44739" y2="60306"/>
                          <a14:backgroundMark x1="44672" y1="76396" x2="43746" y2="63630"/>
                          <a14:backgroundMark x1="43547" y1="58843" x2="44805" y2="74801"/>
                          <a14:backgroundMark x1="42555" y1="59508" x2="45963" y2="76064"/>
                          <a14:backgroundMark x1="45963" y1="76064" x2="46757" y2="57314"/>
                          <a14:backgroundMark x1="46757" y1="57314" x2="46559" y2="94016"/>
                          <a14:backgroundMark x1="46625" y1="74535" x2="48676" y2="84508"/>
                          <a14:backgroundMark x1="46823" y1="79588" x2="44077" y2="34508"/>
                          <a14:backgroundMark x1="44077" y1="34508" x2="46823" y2="26862"/>
                          <a14:backgroundMark x1="43812" y1="47141" x2="43812" y2="60971"/>
                          <a14:backgroundMark x1="43614" y1="58710" x2="43812" y2="43750"/>
                          <a14:backgroundMark x1="42687" y1="58311" x2="42687" y2="48072"/>
                          <a14:backgroundMark x1="43415" y1="59242" x2="43415" y2="47806"/>
                          <a14:backgroundMark x1="43283" y1="61503" x2="43216" y2="49269"/>
                          <a14:backgroundMark x1="43283" y1="60306" x2="43283" y2="46011"/>
                          <a14:backgroundMark x1="43680" y1="65093" x2="42687" y2="47806"/>
                          <a14:backgroundMark x1="43944" y1="65625" x2="43150" y2="49801"/>
                          <a14:backgroundMark x1="44011" y1="63763" x2="43878" y2="45878"/>
                          <a14:backgroundMark x1="43878" y1="45878" x2="43878" y2="46011"/>
                          <a14:backgroundMark x1="43812" y1="72673" x2="43812" y2="72673"/>
                          <a14:backgroundMark x1="43812" y1="72673" x2="43812" y2="64428"/>
                          <a14:backgroundMark x1="45996" y1="72939" x2="44805" y2="54721"/>
                          <a14:backgroundMark x1="44805" y1="54721" x2="44805" y2="54721"/>
                          <a14:backgroundMark x1="44871" y1="73205" x2="44739" y2="60306"/>
                          <a14:backgroundMark x1="45797" y1="74801" x2="45599" y2="51928"/>
                          <a14:backgroundMark x1="43547" y1="71875" x2="42290" y2="56981"/>
                          <a14:backgroundMark x1="45665" y1="66822" x2="42753" y2="57646"/>
                          <a14:backgroundMark x1="44672" y1="66955" x2="44408" y2="56316"/>
                          <a14:backgroundMark x1="45268" y1="64827" x2="46492" y2="50864"/>
                          <a14:backgroundMark x1="43150" y1="49535" x2="43283" y2="36303"/>
                          <a14:backgroundMark x1="42753" y1="39761" x2="42687" y2="38963"/>
                          <a14:backgroundMark x1="42621" y1="36170" x2="42621" y2="36170"/>
                          <a14:backgroundMark x1="42621" y1="39628" x2="42621" y2="39628"/>
                          <a14:backgroundMark x1="42422" y1="36835" x2="42422" y2="36835"/>
                          <a14:backgroundMark x1="42422" y1="38165" x2="42422" y2="38165"/>
                          <a14:backgroundMark x1="42158" y1="37101" x2="42158" y2="37101"/>
                          <a14:backgroundMark x1="42886" y1="38032" x2="42886" y2="38032"/>
                          <a14:backgroundMark x1="42224" y1="41223" x2="42224" y2="41223"/>
                          <a14:backgroundMark x1="42224" y1="39628" x2="42224" y2="39628"/>
                          <a14:backgroundMark x1="42356" y1="40691" x2="42356" y2="40691"/>
                          <a14:backgroundMark x1="42819" y1="40691" x2="42819" y2="40691"/>
                          <a14:backgroundMark x1="43283" y1="40957" x2="43283" y2="40957"/>
                          <a14:backgroundMark x1="43283" y1="41090" x2="43283" y2="41090"/>
                          <a14:backgroundMark x1="43283" y1="41090" x2="43283" y2="41090"/>
                          <a14:backgroundMark x1="44011" y1="35771" x2="44011" y2="35771"/>
                          <a14:backgroundMark x1="43944" y1="35771" x2="43944" y2="35771"/>
                          <a14:backgroundMark x1="43944" y1="35771" x2="43944" y2="35771"/>
                          <a14:backgroundMark x1="43084" y1="37234" x2="43084" y2="37234"/>
                          <a14:backgroundMark x1="43216" y1="35904" x2="43216" y2="35904"/>
                          <a14:backgroundMark x1="43216" y1="36569" x2="43216" y2="36569"/>
                          <a14:backgroundMark x1="43216" y1="36702" x2="43216" y2="36702"/>
                          <a14:backgroundMark x1="43216" y1="36702" x2="43216" y2="36702"/>
                          <a14:backgroundMark x1="43216" y1="36702" x2="43216" y2="36702"/>
                          <a14:backgroundMark x1="43349" y1="36702" x2="43349" y2="36702"/>
                          <a14:backgroundMark x1="42753" y1="34973" x2="42753" y2="34973"/>
                          <a14:backgroundMark x1="42687" y1="35505" x2="42687" y2="35505"/>
                          <a14:backgroundMark x1="42687" y1="35638" x2="42687" y2="35638"/>
                          <a14:backgroundMark x1="42952" y1="36968" x2="42952" y2="36968"/>
                          <a14:backgroundMark x1="42952" y1="37101" x2="42952" y2="37101"/>
                          <a14:backgroundMark x1="42952" y1="37101" x2="42952" y2="37101"/>
                          <a14:backgroundMark x1="42952" y1="37101" x2="42952" y2="37101"/>
                          <a14:backgroundMark x1="42952" y1="37101" x2="42952" y2="37234"/>
                          <a14:backgroundMark x1="42952" y1="37101" x2="42952" y2="37101"/>
                          <a14:backgroundMark x1="42952" y1="37101" x2="42952" y2="37101"/>
                          <a14:backgroundMark x1="42224" y1="36170" x2="42224" y2="36170"/>
                          <a14:backgroundMark x1="42753" y1="36303" x2="42753" y2="36303"/>
                          <a14:backgroundMark x1="42753" y1="36303" x2="42753" y2="36303"/>
                          <a14:backgroundMark x1="42753" y1="36303" x2="42753" y2="36303"/>
                          <a14:backgroundMark x1="44275" y1="35771" x2="44275" y2="35771"/>
                          <a14:backgroundMark x1="44341" y1="35771" x2="44341" y2="35771"/>
                          <a14:backgroundMark x1="44341" y1="35771" x2="44341" y2="35771"/>
                          <a14:backgroundMark x1="44341" y1="35771" x2="44341" y2="35771"/>
                          <a14:backgroundMark x1="44341" y1="35771" x2="44143" y2="28989"/>
                          <a14:backgroundMark x1="43614" y1="32979" x2="44143" y2="72008"/>
                          <a14:backgroundMark x1="44143" y1="72008" x2="44143" y2="72008"/>
                        </a14:backgroundRemoval>
                      </a14:imgEffect>
                    </a14:imgLayer>
                  </a14:imgProps>
                </a:ext>
              </a:extLst>
            </a:blip>
            <a:srcRect l="54369" r="5389"/>
            <a:stretch/>
          </p:blipFill>
          <p:spPr>
            <a:xfrm>
              <a:off x="4891088" y="1452790"/>
              <a:ext cx="2159900" cy="26712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3EB6E1-887C-DC58-5D51-AB478C092EEE}"/>
              </a:ext>
            </a:extLst>
          </p:cNvPr>
          <p:cNvSpPr txBox="1"/>
          <p:nvPr/>
        </p:nvSpPr>
        <p:spPr>
          <a:xfrm>
            <a:off x="678549" y="703943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ore-KR" altLang="en-US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CE58630-EFE6-05AD-15D6-8BDCEEC2DCE9}"/>
              </a:ext>
            </a:extLst>
          </p:cNvPr>
          <p:cNvGrpSpPr/>
          <p:nvPr/>
        </p:nvGrpSpPr>
        <p:grpSpPr>
          <a:xfrm>
            <a:off x="1169581" y="7039432"/>
            <a:ext cx="9037675" cy="762000"/>
            <a:chOff x="1169581" y="7039432"/>
            <a:chExt cx="9037675" cy="762000"/>
          </a:xfrm>
        </p:grpSpPr>
        <p:sp>
          <p:nvSpPr>
            <p:cNvPr id="67" name="Google Shape;67;p13"/>
            <p:cNvSpPr/>
            <p:nvPr/>
          </p:nvSpPr>
          <p:spPr>
            <a:xfrm>
              <a:off x="1169581" y="7039432"/>
              <a:ext cx="6072739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 algn="ctr">
                <a:buClr>
                  <a:schemeClr val="dk1"/>
                </a:buClr>
                <a:buSzPts val="3000"/>
              </a:pPr>
              <a:r>
                <a:rPr lang="en-US" altLang="ko-KR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1</a:t>
              </a:r>
              <a:r>
                <a:rPr lang="en-US" altLang="ko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. </a:t>
              </a: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필요성 및 문제 정의</a:t>
              </a:r>
              <a:endParaRPr sz="4800" dirty="0">
                <a:solidFill>
                  <a:sysClr val="windowText" lastClr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endParaRPr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CD32BAA3-9940-3FB3-EE7B-023AB4EF1904}"/>
                </a:ext>
              </a:extLst>
            </p:cNvPr>
            <p:cNvCxnSpPr>
              <a:cxnSpLocks/>
              <a:stCxn id="67" idx="3"/>
            </p:cNvCxnSpPr>
            <p:nvPr/>
          </p:nvCxnSpPr>
          <p:spPr>
            <a:xfrm>
              <a:off x="7242320" y="7420432"/>
              <a:ext cx="2964936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그룹 217">
            <a:extLst>
              <a:ext uri="{FF2B5EF4-FFF2-40B4-BE49-F238E27FC236}">
                <a16:creationId xmlns:a16="http://schemas.microsoft.com/office/drawing/2014/main" id="{5F7197A0-8344-8477-545D-1FE159047255}"/>
              </a:ext>
            </a:extLst>
          </p:cNvPr>
          <p:cNvGrpSpPr/>
          <p:nvPr/>
        </p:nvGrpSpPr>
        <p:grpSpPr>
          <a:xfrm>
            <a:off x="1169581" y="18364898"/>
            <a:ext cx="9037675" cy="762000"/>
            <a:chOff x="1169581" y="7039432"/>
            <a:chExt cx="9037675" cy="762000"/>
          </a:xfrm>
        </p:grpSpPr>
        <p:sp>
          <p:nvSpPr>
            <p:cNvPr id="219" name="Google Shape;67;p13">
              <a:extLst>
                <a:ext uri="{FF2B5EF4-FFF2-40B4-BE49-F238E27FC236}">
                  <a16:creationId xmlns:a16="http://schemas.microsoft.com/office/drawing/2014/main" id="{B59B09B8-9657-388B-9307-129CF74C89AC}"/>
                </a:ext>
              </a:extLst>
            </p:cNvPr>
            <p:cNvSpPr/>
            <p:nvPr/>
          </p:nvSpPr>
          <p:spPr>
            <a:xfrm>
              <a:off x="1169581" y="7039432"/>
              <a:ext cx="5653909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 algn="ctr">
                <a:buClr>
                  <a:schemeClr val="dk1"/>
                </a:buClr>
                <a:buSzPts val="3000"/>
              </a:pPr>
              <a:r>
                <a:rPr lang="en-US" altLang="ko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two</a:t>
              </a:r>
              <a:r>
                <a:rPr lang="ko" altLang="ko-Kore-KR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. </a:t>
              </a: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제품 비교 분석</a:t>
              </a:r>
              <a:endParaRPr sz="4800" dirty="0">
                <a:solidFill>
                  <a:sysClr val="windowText" lastClr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Comfortaa"/>
              </a:endParaRPr>
            </a:p>
          </p:txBody>
        </p:sp>
        <p:cxnSp>
          <p:nvCxnSpPr>
            <p:cNvPr id="220" name="직선 연결선[R] 219">
              <a:extLst>
                <a:ext uri="{FF2B5EF4-FFF2-40B4-BE49-F238E27FC236}">
                  <a16:creationId xmlns:a16="http://schemas.microsoft.com/office/drawing/2014/main" id="{49C687B9-DFF4-DE45-9F93-EAA2AFC6F147}"/>
                </a:ext>
              </a:extLst>
            </p:cNvPr>
            <p:cNvCxnSpPr>
              <a:cxnSpLocks/>
              <a:stCxn id="219" idx="3"/>
            </p:cNvCxnSpPr>
            <p:nvPr/>
          </p:nvCxnSpPr>
          <p:spPr>
            <a:xfrm>
              <a:off x="6823490" y="7420432"/>
              <a:ext cx="3383766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90DB7799-3A70-A932-25CC-D361F824818E}"/>
              </a:ext>
            </a:extLst>
          </p:cNvPr>
          <p:cNvGrpSpPr/>
          <p:nvPr/>
        </p:nvGrpSpPr>
        <p:grpSpPr>
          <a:xfrm>
            <a:off x="11176368" y="7035411"/>
            <a:ext cx="9037675" cy="762000"/>
            <a:chOff x="1169581" y="7039432"/>
            <a:chExt cx="9037675" cy="762000"/>
          </a:xfrm>
        </p:grpSpPr>
        <p:sp>
          <p:nvSpPr>
            <p:cNvPr id="226" name="Google Shape;67;p13">
              <a:extLst>
                <a:ext uri="{FF2B5EF4-FFF2-40B4-BE49-F238E27FC236}">
                  <a16:creationId xmlns:a16="http://schemas.microsoft.com/office/drawing/2014/main" id="{03E54A45-8AA2-CABC-B0A1-2BBA60FAC774}"/>
                </a:ext>
              </a:extLst>
            </p:cNvPr>
            <p:cNvSpPr/>
            <p:nvPr/>
          </p:nvSpPr>
          <p:spPr>
            <a:xfrm>
              <a:off x="1169581" y="7039432"/>
              <a:ext cx="5103628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 algn="ctr">
                <a:buClr>
                  <a:schemeClr val="dk1"/>
                </a:buClr>
                <a:buSzPts val="3000"/>
              </a:pP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삼</a:t>
              </a:r>
              <a:r>
                <a:rPr lang="en-US" altLang="ko-KR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. </a:t>
              </a: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핵심 내용 요약</a:t>
              </a:r>
            </a:p>
          </p:txBody>
        </p:sp>
        <p:cxnSp>
          <p:nvCxnSpPr>
            <p:cNvPr id="227" name="직선 연결선[R] 226">
              <a:extLst>
                <a:ext uri="{FF2B5EF4-FFF2-40B4-BE49-F238E27FC236}">
                  <a16:creationId xmlns:a16="http://schemas.microsoft.com/office/drawing/2014/main" id="{B9A3AEFF-D6F2-AAFE-76B6-0CF886BB792F}"/>
                </a:ext>
              </a:extLst>
            </p:cNvPr>
            <p:cNvCxnSpPr>
              <a:cxnSpLocks/>
              <a:stCxn id="226" idx="3"/>
            </p:cNvCxnSpPr>
            <p:nvPr/>
          </p:nvCxnSpPr>
          <p:spPr>
            <a:xfrm>
              <a:off x="6273209" y="7420432"/>
              <a:ext cx="3934047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C50099EE-4B30-BD50-C157-9899F2B2B619}"/>
              </a:ext>
            </a:extLst>
          </p:cNvPr>
          <p:cNvGrpSpPr/>
          <p:nvPr/>
        </p:nvGrpSpPr>
        <p:grpSpPr>
          <a:xfrm>
            <a:off x="11176367" y="18364898"/>
            <a:ext cx="9037675" cy="762000"/>
            <a:chOff x="1169581" y="7039432"/>
            <a:chExt cx="9037675" cy="762000"/>
          </a:xfrm>
        </p:grpSpPr>
        <p:sp>
          <p:nvSpPr>
            <p:cNvPr id="229" name="Google Shape;67;p13">
              <a:extLst>
                <a:ext uri="{FF2B5EF4-FFF2-40B4-BE49-F238E27FC236}">
                  <a16:creationId xmlns:a16="http://schemas.microsoft.com/office/drawing/2014/main" id="{01E5A1AD-53CE-1400-8D05-DDF6518360D8}"/>
                </a:ext>
              </a:extLst>
            </p:cNvPr>
            <p:cNvSpPr/>
            <p:nvPr/>
          </p:nvSpPr>
          <p:spPr>
            <a:xfrm>
              <a:off x="1169581" y="7039432"/>
              <a:ext cx="5677037" cy="7620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8100" lvl="0" algn="ctr">
                <a:buClr>
                  <a:schemeClr val="dk1"/>
                </a:buClr>
                <a:buSzPts val="3000"/>
              </a:pPr>
              <a:r>
                <a:rPr lang="ko-KR" altLang="en-US" sz="4800" dirty="0" err="1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四</a:t>
              </a:r>
              <a:r>
                <a:rPr lang="en-US" altLang="ko-KR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. </a:t>
              </a: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실험 결과</a:t>
              </a:r>
              <a:r>
                <a:rPr lang="en-US" altLang="ko-KR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/</a:t>
              </a:r>
              <a:r>
                <a:rPr lang="ko-KR" altLang="en-US" sz="4800" dirty="0">
                  <a:solidFill>
                    <a:sysClr val="windowText" lastClr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Comfortaa"/>
                </a:rPr>
                <a:t> 평가</a:t>
              </a:r>
            </a:p>
          </p:txBody>
        </p:sp>
        <p:cxnSp>
          <p:nvCxnSpPr>
            <p:cNvPr id="230" name="직선 연결선[R] 229">
              <a:extLst>
                <a:ext uri="{FF2B5EF4-FFF2-40B4-BE49-F238E27FC236}">
                  <a16:creationId xmlns:a16="http://schemas.microsoft.com/office/drawing/2014/main" id="{8D882561-9AFB-548E-0F28-D165B91F30AE}"/>
                </a:ext>
              </a:extLst>
            </p:cNvPr>
            <p:cNvCxnSpPr>
              <a:cxnSpLocks/>
              <a:stCxn id="229" idx="3"/>
            </p:cNvCxnSpPr>
            <p:nvPr/>
          </p:nvCxnSpPr>
          <p:spPr>
            <a:xfrm>
              <a:off x="6846618" y="7420432"/>
              <a:ext cx="3360638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8" name="그림 237">
            <a:extLst>
              <a:ext uri="{FF2B5EF4-FFF2-40B4-BE49-F238E27FC236}">
                <a16:creationId xmlns:a16="http://schemas.microsoft.com/office/drawing/2014/main" id="{7836C135-7D69-3D41-7ACE-A6E4D47CC4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845" y="1602442"/>
            <a:ext cx="2002269" cy="2002269"/>
          </a:xfrm>
          <a:prstGeom prst="rect">
            <a:avLst/>
          </a:prstGeom>
        </p:spPr>
      </p:pic>
      <p:pic>
        <p:nvPicPr>
          <p:cNvPr id="28" name="그림 27" descr="클립아트이(가) 표시된 사진&#10;&#10;자동 생성된 설명">
            <a:extLst>
              <a:ext uri="{FF2B5EF4-FFF2-40B4-BE49-F238E27FC236}">
                <a16:creationId xmlns:a16="http://schemas.microsoft.com/office/drawing/2014/main" id="{F4E1F038-B59E-1E03-DE95-A146C21C5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37579" y="23633430"/>
            <a:ext cx="712800" cy="712800"/>
          </a:xfrm>
          <a:prstGeom prst="rect">
            <a:avLst/>
          </a:prstGeom>
        </p:spPr>
      </p:pic>
      <p:pic>
        <p:nvPicPr>
          <p:cNvPr id="30" name="그림 29" descr="텍스트, 기어이(가) 표시된 사진&#10;&#10;자동 생성된 설명">
            <a:extLst>
              <a:ext uri="{FF2B5EF4-FFF2-40B4-BE49-F238E27FC236}">
                <a16:creationId xmlns:a16="http://schemas.microsoft.com/office/drawing/2014/main" id="{609DFE94-B28A-D113-D4DC-1BD955CD9A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7579" y="28842859"/>
            <a:ext cx="715484" cy="715484"/>
          </a:xfrm>
          <a:prstGeom prst="rect">
            <a:avLst/>
          </a:prstGeom>
        </p:spPr>
      </p:pic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1437A2F5-9B5D-FD8B-A4FD-4D81AAD01BCA}"/>
              </a:ext>
            </a:extLst>
          </p:cNvPr>
          <p:cNvGrpSpPr/>
          <p:nvPr/>
        </p:nvGrpSpPr>
        <p:grpSpPr>
          <a:xfrm>
            <a:off x="2033034" y="19507898"/>
            <a:ext cx="7578923" cy="10182466"/>
            <a:chOff x="1169581" y="19507898"/>
            <a:chExt cx="7578923" cy="10182466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A37E3B-6CCB-5850-77AB-BBD865C5D27C}"/>
                </a:ext>
              </a:extLst>
            </p:cNvPr>
            <p:cNvGrpSpPr/>
            <p:nvPr/>
          </p:nvGrpSpPr>
          <p:grpSpPr>
            <a:xfrm>
              <a:off x="1169581" y="19507898"/>
              <a:ext cx="6375569" cy="4956338"/>
              <a:chOff x="8321696" y="21931595"/>
              <a:chExt cx="6375569" cy="4956338"/>
            </a:xfrm>
          </p:grpSpPr>
          <p:grpSp>
            <p:nvGrpSpPr>
              <p:cNvPr id="143" name="그룹 142">
                <a:extLst>
                  <a:ext uri="{FF2B5EF4-FFF2-40B4-BE49-F238E27FC236}">
                    <a16:creationId xmlns:a16="http://schemas.microsoft.com/office/drawing/2014/main" id="{DB11AF00-28FC-9163-2456-8C353B9F1E1E}"/>
                  </a:ext>
                </a:extLst>
              </p:cNvPr>
              <p:cNvGrpSpPr/>
              <p:nvPr/>
            </p:nvGrpSpPr>
            <p:grpSpPr>
              <a:xfrm>
                <a:off x="8596765" y="24415183"/>
                <a:ext cx="716775" cy="715483"/>
                <a:chOff x="17481728" y="11286041"/>
                <a:chExt cx="1080000" cy="1080000"/>
              </a:xfrm>
            </p:grpSpPr>
            <p:sp>
              <p:nvSpPr>
                <p:cNvPr id="144" name="타원 143">
                  <a:extLst>
                    <a:ext uri="{FF2B5EF4-FFF2-40B4-BE49-F238E27FC236}">
                      <a16:creationId xmlns:a16="http://schemas.microsoft.com/office/drawing/2014/main" id="{48BB293F-9EBE-B2EF-52C2-B86A479867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7481728" y="11286041"/>
                  <a:ext cx="1080000" cy="108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pic>
              <p:nvPicPr>
                <p:cNvPr id="145" name="그림 144" descr="텍스트, 표지판, 벡터그래픽이(가) 표시된 사진&#10;&#10;자동 생성된 설명">
                  <a:extLst>
                    <a:ext uri="{FF2B5EF4-FFF2-40B4-BE49-F238E27FC236}">
                      <a16:creationId xmlns:a16="http://schemas.microsoft.com/office/drawing/2014/main" id="{03EBAA81-0FB4-0704-B2DB-982ED33610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7637879" y="11443062"/>
                  <a:ext cx="767697" cy="767697"/>
                </a:xfrm>
                <a:prstGeom prst="rect">
                  <a:avLst/>
                </a:prstGeom>
              </p:spPr>
            </p:pic>
          </p:grpSp>
          <p:grpSp>
            <p:nvGrpSpPr>
              <p:cNvPr id="146" name="그룹 145">
                <a:extLst>
                  <a:ext uri="{FF2B5EF4-FFF2-40B4-BE49-F238E27FC236}">
                    <a16:creationId xmlns:a16="http://schemas.microsoft.com/office/drawing/2014/main" id="{383A47BA-97DD-AF9D-8CE1-281ECFE0E3FB}"/>
                  </a:ext>
                </a:extLst>
              </p:cNvPr>
              <p:cNvGrpSpPr/>
              <p:nvPr/>
            </p:nvGrpSpPr>
            <p:grpSpPr>
              <a:xfrm>
                <a:off x="8592918" y="23589583"/>
                <a:ext cx="716775" cy="715483"/>
                <a:chOff x="13914497" y="12292452"/>
                <a:chExt cx="1080000" cy="1080000"/>
              </a:xfrm>
            </p:grpSpPr>
            <p:sp>
              <p:nvSpPr>
                <p:cNvPr id="147" name="타원 146">
                  <a:extLst>
                    <a:ext uri="{FF2B5EF4-FFF2-40B4-BE49-F238E27FC236}">
                      <a16:creationId xmlns:a16="http://schemas.microsoft.com/office/drawing/2014/main" id="{68DE7948-E783-20EB-8446-95AD01536F7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3914497" y="12292452"/>
                  <a:ext cx="1080000" cy="108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pic>
              <p:nvPicPr>
                <p:cNvPr id="148" name="그림 147">
                  <a:extLst>
                    <a:ext uri="{FF2B5EF4-FFF2-40B4-BE49-F238E27FC236}">
                      <a16:creationId xmlns:a16="http://schemas.microsoft.com/office/drawing/2014/main" id="{4A896FD1-D0CB-F74E-EC0A-39EF7EE8C2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3997796" y="12371482"/>
                  <a:ext cx="921940" cy="921940"/>
                </a:xfrm>
                <a:prstGeom prst="rect">
                  <a:avLst/>
                </a:prstGeom>
              </p:spPr>
            </p:pic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9667864E-8819-3C49-E7C1-F392AAACFBFB}"/>
                  </a:ext>
                </a:extLst>
              </p:cNvPr>
              <p:cNvGrpSpPr/>
              <p:nvPr/>
            </p:nvGrpSpPr>
            <p:grpSpPr>
              <a:xfrm>
                <a:off x="8592919" y="25242826"/>
                <a:ext cx="716775" cy="715483"/>
                <a:chOff x="1873666" y="22607087"/>
                <a:chExt cx="645563" cy="644400"/>
              </a:xfrm>
            </p:grpSpPr>
            <p:grpSp>
              <p:nvGrpSpPr>
                <p:cNvPr id="150" name="그룹 149">
                  <a:extLst>
                    <a:ext uri="{FF2B5EF4-FFF2-40B4-BE49-F238E27FC236}">
                      <a16:creationId xmlns:a16="http://schemas.microsoft.com/office/drawing/2014/main" id="{6E3ECA8A-C684-49ED-DC6C-B06A6A1FF0C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874829" y="22607087"/>
                  <a:ext cx="644400" cy="644400"/>
                  <a:chOff x="12148712" y="12166930"/>
                  <a:chExt cx="1040400" cy="1040400"/>
                </a:xfrm>
              </p:grpSpPr>
              <p:sp>
                <p:nvSpPr>
                  <p:cNvPr id="152" name="타원 151">
                    <a:extLst>
                      <a:ext uri="{FF2B5EF4-FFF2-40B4-BE49-F238E27FC236}">
                        <a16:creationId xmlns:a16="http://schemas.microsoft.com/office/drawing/2014/main" id="{9118845A-8AB4-8D84-4942-A8A4D8012DA2}"/>
                      </a:ext>
                    </a:extLst>
                  </p:cNvPr>
                  <p:cNvSpPr/>
                  <p:nvPr/>
                </p:nvSpPr>
                <p:spPr>
                  <a:xfrm>
                    <a:off x="12148712" y="12166930"/>
                    <a:ext cx="1040400" cy="104040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153" name="타원 152">
                    <a:extLst>
                      <a:ext uri="{FF2B5EF4-FFF2-40B4-BE49-F238E27FC236}">
                        <a16:creationId xmlns:a16="http://schemas.microsoft.com/office/drawing/2014/main" id="{7114B982-4B75-9C5B-757B-4AAD352D14E9}"/>
                      </a:ext>
                    </a:extLst>
                  </p:cNvPr>
                  <p:cNvSpPr/>
                  <p:nvPr/>
                </p:nvSpPr>
                <p:spPr>
                  <a:xfrm>
                    <a:off x="12276511" y="12288867"/>
                    <a:ext cx="784800" cy="784800"/>
                  </a:xfrm>
                  <a:prstGeom prst="ellipse">
                    <a:avLst/>
                  </a:prstGeom>
                  <a:solidFill>
                    <a:srgbClr val="34364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  <p:pic>
              <p:nvPicPr>
                <p:cNvPr id="151" name="그림 150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FD0164FB-2B8A-CD2C-AC55-540E5132D9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ackgroundRemoval t="10000" b="90000" l="10000" r="90000">
                              <a14:foregroundMark x1="44359" y1="71429" x2="44359" y2="71429"/>
                              <a14:foregroundMark x1="64359" y1="64416" x2="64359" y2="64416"/>
                              <a14:foregroundMark x1="36410" y1="38182" x2="36410" y2="38182"/>
                              <a14:foregroundMark x1="43077" y1="39740" x2="43077" y2="39740"/>
                              <a14:backgroundMark x1="22821" y1="43636" x2="22821" y2="43636"/>
                              <a14:backgroundMark x1="60513" y1="43896" x2="60513" y2="43896"/>
                              <a14:backgroundMark x1="61026" y1="44416" x2="61026" y2="44416"/>
                              <a14:backgroundMark x1="41282" y1="61818" x2="41282" y2="61818"/>
                              <a14:backgroundMark x1="42308" y1="62597" x2="42308" y2="62597"/>
                              <a14:backgroundMark x1="47692" y1="61558" x2="47692" y2="61558"/>
                              <a14:backgroundMark x1="60256" y1="61039" x2="60256" y2="61039"/>
                              <a14:backgroundMark x1="61026" y1="60519" x2="61026" y2="60519"/>
                              <a14:backgroundMark x1="47949" y1="45455" x2="47949" y2="45455"/>
                              <a14:backgroundMark x1="48205" y1="43117" x2="48205" y2="43117"/>
                              <a14:backgroundMark x1="36410" y1="29870" x2="36410" y2="29870"/>
                              <a14:backgroundMark x1="34872" y1="38442" x2="34872" y2="38442"/>
                              <a14:backgroundMark x1="34615" y1="38701" x2="34615" y2="38701"/>
                              <a14:backgroundMark x1="34872" y1="38961" x2="34872" y2="38961"/>
                              <a14:backgroundMark x1="35385" y1="38701" x2="35385" y2="38701"/>
                              <a14:backgroundMark x1="35385" y1="38701" x2="35385" y2="38701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73666" y="22609584"/>
                  <a:ext cx="645563" cy="635631"/>
                </a:xfrm>
                <a:prstGeom prst="rect">
                  <a:avLst/>
                </a:prstGeom>
              </p:spPr>
            </p:pic>
          </p:grpSp>
          <p:pic>
            <p:nvPicPr>
              <p:cNvPr id="154" name="그림 153">
                <a:extLst>
                  <a:ext uri="{FF2B5EF4-FFF2-40B4-BE49-F238E27FC236}">
                    <a16:creationId xmlns:a16="http://schemas.microsoft.com/office/drawing/2014/main" id="{627148F2-F0F9-26DF-4BCF-107B818A0D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5400000">
                <a:off x="11776434" y="22752669"/>
                <a:ext cx="648884" cy="648884"/>
              </a:xfrm>
              <a:prstGeom prst="rect">
                <a:avLst/>
              </a:prstGeom>
            </p:spPr>
          </p:pic>
          <p:pic>
            <p:nvPicPr>
              <p:cNvPr id="155" name="그림 154">
                <a:extLst>
                  <a:ext uri="{FF2B5EF4-FFF2-40B4-BE49-F238E27FC236}">
                    <a16:creationId xmlns:a16="http://schemas.microsoft.com/office/drawing/2014/main" id="{5F2BF25D-C8A2-A990-4AEA-A8F6C473E3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21696" y="25943517"/>
                <a:ext cx="1259220" cy="944416"/>
              </a:xfrm>
              <a:prstGeom prst="rect">
                <a:avLst/>
              </a:prstGeom>
            </p:spPr>
          </p:pic>
          <p:sp>
            <p:nvSpPr>
              <p:cNvPr id="156" name="모서리가 둥근 직사각형 155">
                <a:extLst>
                  <a:ext uri="{FF2B5EF4-FFF2-40B4-BE49-F238E27FC236}">
                    <a16:creationId xmlns:a16="http://schemas.microsoft.com/office/drawing/2014/main" id="{37221AD3-327E-4F0B-E1B1-62A87662E3F4}"/>
                  </a:ext>
                </a:extLst>
              </p:cNvPr>
              <p:cNvSpPr/>
              <p:nvPr/>
            </p:nvSpPr>
            <p:spPr>
              <a:xfrm>
                <a:off x="10368723" y="21931595"/>
                <a:ext cx="3464306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교횐 지금 축제의 분위기다</a:t>
                </a:r>
                <a:r>
                  <a:rPr lang="en-US" altLang="ko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57" name="모서리가 둥근 직사각형 156">
                <a:extLst>
                  <a:ext uri="{FF2B5EF4-FFF2-40B4-BE49-F238E27FC236}">
                    <a16:creationId xmlns:a16="http://schemas.microsoft.com/office/drawing/2014/main" id="{2D2A4DCC-479B-0721-E436-AA22329CD602}"/>
                  </a:ext>
                </a:extLst>
              </p:cNvPr>
              <p:cNvSpPr/>
              <p:nvPr/>
            </p:nvSpPr>
            <p:spPr>
              <a:xfrm>
                <a:off x="9523854" y="23684521"/>
                <a:ext cx="5173409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" altLang="ko-Kore-KR" sz="1800" dirty="0">
                    <a:solidFill>
                      <a:srgbClr val="000000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cs typeface="Arial"/>
                  </a:rPr>
                  <a:t>The church is now in a festive mood.</a:t>
                </a:r>
                <a:endParaRPr lang="ko-Kore-KR" altLang="en-US" sz="1800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58" name="모서리가 둥근 직사각형 157">
                <a:extLst>
                  <a:ext uri="{FF2B5EF4-FFF2-40B4-BE49-F238E27FC236}">
                    <a16:creationId xmlns:a16="http://schemas.microsoft.com/office/drawing/2014/main" id="{5539A90F-AA93-CCAD-F5C8-2121E4351E8C}"/>
                  </a:ext>
                </a:extLst>
              </p:cNvPr>
              <p:cNvSpPr/>
              <p:nvPr/>
            </p:nvSpPr>
            <p:spPr>
              <a:xfrm>
                <a:off x="9523853" y="24504526"/>
                <a:ext cx="5173412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It's a festive mood right now.</a:t>
                </a:r>
                <a:endParaRPr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59" name="모서리가 둥근 직사각형 158">
                <a:extLst>
                  <a:ext uri="{FF2B5EF4-FFF2-40B4-BE49-F238E27FC236}">
                    <a16:creationId xmlns:a16="http://schemas.microsoft.com/office/drawing/2014/main" id="{F46797F8-45F9-BC84-9E71-A6966997FFA0}"/>
                  </a:ext>
                </a:extLst>
              </p:cNvPr>
              <p:cNvSpPr/>
              <p:nvPr/>
            </p:nvSpPr>
            <p:spPr>
              <a:xfrm>
                <a:off x="9523853" y="25325600"/>
                <a:ext cx="5173412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It is the atmosphere of the festival now.</a:t>
                </a:r>
                <a:endParaRPr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60" name="모서리가 둥근 직사각형 159">
                <a:extLst>
                  <a:ext uri="{FF2B5EF4-FFF2-40B4-BE49-F238E27FC236}">
                    <a16:creationId xmlns:a16="http://schemas.microsoft.com/office/drawing/2014/main" id="{F3929211-823A-EF19-C80F-690795948B1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523852" y="26146673"/>
                <a:ext cx="5154049" cy="536092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The church is in the mood of the festival now.</a:t>
                </a:r>
                <a:r>
                  <a:rPr lang="ko-Kore-KR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endParaRPr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CB7C4E5-446A-2BFE-4303-89C1C088DF8C}"/>
                </a:ext>
              </a:extLst>
            </p:cNvPr>
            <p:cNvSpPr txBox="1"/>
            <p:nvPr/>
          </p:nvSpPr>
          <p:spPr>
            <a:xfrm>
              <a:off x="7629053" y="20730497"/>
              <a:ext cx="1039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2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정확성</a:t>
              </a:r>
            </a:p>
          </p:txBody>
        </p:sp>
        <p:pic>
          <p:nvPicPr>
            <p:cNvPr id="86" name="그림 85">
              <a:extLst>
                <a:ext uri="{FF2B5EF4-FFF2-40B4-BE49-F238E27FC236}">
                  <a16:creationId xmlns:a16="http://schemas.microsoft.com/office/drawing/2014/main" id="{E93A8B54-C02A-FBB0-7674-60D266A19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90260" y="21990194"/>
              <a:ext cx="716775" cy="716775"/>
            </a:xfrm>
            <a:prstGeom prst="rect">
              <a:avLst/>
            </a:prstGeom>
          </p:spPr>
        </p:pic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6B142436-3DA7-4884-343D-F6ACFC897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7790260" y="21165886"/>
              <a:ext cx="716776" cy="715183"/>
            </a:xfrm>
            <a:prstGeom prst="rect">
              <a:avLst/>
            </a:prstGeom>
          </p:spPr>
        </p:pic>
        <p:pic>
          <p:nvPicPr>
            <p:cNvPr id="183" name="그림 182">
              <a:extLst>
                <a:ext uri="{FF2B5EF4-FFF2-40B4-BE49-F238E27FC236}">
                  <a16:creationId xmlns:a16="http://schemas.microsoft.com/office/drawing/2014/main" id="{10B2BA64-1CD2-C02D-083F-214F57A28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90260" y="22817837"/>
              <a:ext cx="716775" cy="716775"/>
            </a:xfrm>
            <a:prstGeom prst="rect">
              <a:avLst/>
            </a:prstGeom>
          </p:spPr>
        </p:pic>
        <p:pic>
          <p:nvPicPr>
            <p:cNvPr id="184" name="그림 183">
              <a:extLst>
                <a:ext uri="{FF2B5EF4-FFF2-40B4-BE49-F238E27FC236}">
                  <a16:creationId xmlns:a16="http://schemas.microsoft.com/office/drawing/2014/main" id="{1464DD78-FB30-DE76-47DD-C475C9B94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7790260" y="23633430"/>
              <a:ext cx="716776" cy="715183"/>
            </a:xfrm>
            <a:prstGeom prst="rect">
              <a:avLst/>
            </a:prstGeom>
          </p:spPr>
        </p:pic>
        <p:grpSp>
          <p:nvGrpSpPr>
            <p:cNvPr id="185" name="그룹 184">
              <a:extLst>
                <a:ext uri="{FF2B5EF4-FFF2-40B4-BE49-F238E27FC236}">
                  <a16:creationId xmlns:a16="http://schemas.microsoft.com/office/drawing/2014/main" id="{113AAFCB-AD7A-75FD-9B9B-52027205D013}"/>
                </a:ext>
              </a:extLst>
            </p:cNvPr>
            <p:cNvGrpSpPr/>
            <p:nvPr/>
          </p:nvGrpSpPr>
          <p:grpSpPr>
            <a:xfrm>
              <a:off x="1249845" y="24734026"/>
              <a:ext cx="6375569" cy="4956338"/>
              <a:chOff x="8321696" y="21931595"/>
              <a:chExt cx="6375569" cy="4956338"/>
            </a:xfrm>
          </p:grpSpPr>
          <p:grpSp>
            <p:nvGrpSpPr>
              <p:cNvPr id="186" name="그룹 185">
                <a:extLst>
                  <a:ext uri="{FF2B5EF4-FFF2-40B4-BE49-F238E27FC236}">
                    <a16:creationId xmlns:a16="http://schemas.microsoft.com/office/drawing/2014/main" id="{00BBA940-4573-A771-D4DB-90612176AFE1}"/>
                  </a:ext>
                </a:extLst>
              </p:cNvPr>
              <p:cNvGrpSpPr/>
              <p:nvPr/>
            </p:nvGrpSpPr>
            <p:grpSpPr>
              <a:xfrm>
                <a:off x="8596765" y="24415183"/>
                <a:ext cx="716775" cy="715483"/>
                <a:chOff x="17481728" y="11286041"/>
                <a:chExt cx="1080000" cy="1080000"/>
              </a:xfrm>
            </p:grpSpPr>
            <p:sp>
              <p:nvSpPr>
                <p:cNvPr id="202" name="타원 201">
                  <a:extLst>
                    <a:ext uri="{FF2B5EF4-FFF2-40B4-BE49-F238E27FC236}">
                      <a16:creationId xmlns:a16="http://schemas.microsoft.com/office/drawing/2014/main" id="{770A378C-B824-B696-D32F-FB008BAF69C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7481728" y="11286041"/>
                  <a:ext cx="1080000" cy="108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pic>
              <p:nvPicPr>
                <p:cNvPr id="203" name="그림 202" descr="텍스트, 표지판, 벡터그래픽이(가) 표시된 사진&#10;&#10;자동 생성된 설명">
                  <a:extLst>
                    <a:ext uri="{FF2B5EF4-FFF2-40B4-BE49-F238E27FC236}">
                      <a16:creationId xmlns:a16="http://schemas.microsoft.com/office/drawing/2014/main" id="{A852B6C4-8365-6AFD-EC27-45A7B2F8EA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7637879" y="11443062"/>
                  <a:ext cx="767697" cy="767697"/>
                </a:xfrm>
                <a:prstGeom prst="rect">
                  <a:avLst/>
                </a:prstGeom>
              </p:spPr>
            </p:pic>
          </p:grpSp>
          <p:grpSp>
            <p:nvGrpSpPr>
              <p:cNvPr id="187" name="그룹 186">
                <a:extLst>
                  <a:ext uri="{FF2B5EF4-FFF2-40B4-BE49-F238E27FC236}">
                    <a16:creationId xmlns:a16="http://schemas.microsoft.com/office/drawing/2014/main" id="{AD800246-4ECC-3A55-3FD9-3B1C31A5D33E}"/>
                  </a:ext>
                </a:extLst>
              </p:cNvPr>
              <p:cNvGrpSpPr/>
              <p:nvPr/>
            </p:nvGrpSpPr>
            <p:grpSpPr>
              <a:xfrm>
                <a:off x="8592918" y="23589583"/>
                <a:ext cx="716775" cy="715483"/>
                <a:chOff x="13914497" y="12292452"/>
                <a:chExt cx="1080000" cy="1080000"/>
              </a:xfrm>
            </p:grpSpPr>
            <p:sp>
              <p:nvSpPr>
                <p:cNvPr id="200" name="타원 199">
                  <a:extLst>
                    <a:ext uri="{FF2B5EF4-FFF2-40B4-BE49-F238E27FC236}">
                      <a16:creationId xmlns:a16="http://schemas.microsoft.com/office/drawing/2014/main" id="{408B0E1B-C509-8ED3-1323-EBB2046E90D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3914497" y="12292452"/>
                  <a:ext cx="1080000" cy="108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pic>
              <p:nvPicPr>
                <p:cNvPr id="201" name="그림 200">
                  <a:extLst>
                    <a:ext uri="{FF2B5EF4-FFF2-40B4-BE49-F238E27FC236}">
                      <a16:creationId xmlns:a16="http://schemas.microsoft.com/office/drawing/2014/main" id="{1E96394C-555A-EAF9-A6D8-AC3A1FB095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3997796" y="12371482"/>
                  <a:ext cx="921940" cy="921940"/>
                </a:xfrm>
                <a:prstGeom prst="rect">
                  <a:avLst/>
                </a:prstGeom>
              </p:spPr>
            </p:pic>
          </p:grpSp>
          <p:grpSp>
            <p:nvGrpSpPr>
              <p:cNvPr id="188" name="그룹 187">
                <a:extLst>
                  <a:ext uri="{FF2B5EF4-FFF2-40B4-BE49-F238E27FC236}">
                    <a16:creationId xmlns:a16="http://schemas.microsoft.com/office/drawing/2014/main" id="{359AD930-D54C-46D1-752C-FE082482BD54}"/>
                  </a:ext>
                </a:extLst>
              </p:cNvPr>
              <p:cNvGrpSpPr/>
              <p:nvPr/>
            </p:nvGrpSpPr>
            <p:grpSpPr>
              <a:xfrm>
                <a:off x="8592919" y="25242826"/>
                <a:ext cx="716775" cy="715483"/>
                <a:chOff x="1873666" y="22607087"/>
                <a:chExt cx="645563" cy="644400"/>
              </a:xfrm>
            </p:grpSpPr>
            <p:grpSp>
              <p:nvGrpSpPr>
                <p:cNvPr id="196" name="그룹 195">
                  <a:extLst>
                    <a:ext uri="{FF2B5EF4-FFF2-40B4-BE49-F238E27FC236}">
                      <a16:creationId xmlns:a16="http://schemas.microsoft.com/office/drawing/2014/main" id="{F958A20B-7EAC-888C-F12B-A0336902AB19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874829" y="22607087"/>
                  <a:ext cx="644400" cy="644400"/>
                  <a:chOff x="12148712" y="12166930"/>
                  <a:chExt cx="1040400" cy="1040400"/>
                </a:xfrm>
              </p:grpSpPr>
              <p:sp>
                <p:nvSpPr>
                  <p:cNvPr id="198" name="타원 197">
                    <a:extLst>
                      <a:ext uri="{FF2B5EF4-FFF2-40B4-BE49-F238E27FC236}">
                        <a16:creationId xmlns:a16="http://schemas.microsoft.com/office/drawing/2014/main" id="{95ED2669-2165-DBC3-2308-DD706705503C}"/>
                      </a:ext>
                    </a:extLst>
                  </p:cNvPr>
                  <p:cNvSpPr/>
                  <p:nvPr/>
                </p:nvSpPr>
                <p:spPr>
                  <a:xfrm>
                    <a:off x="12148712" y="12166930"/>
                    <a:ext cx="1040400" cy="104040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199" name="타원 198">
                    <a:extLst>
                      <a:ext uri="{FF2B5EF4-FFF2-40B4-BE49-F238E27FC236}">
                        <a16:creationId xmlns:a16="http://schemas.microsoft.com/office/drawing/2014/main" id="{E11AA6FA-E02C-9122-9258-3E7E14625256}"/>
                      </a:ext>
                    </a:extLst>
                  </p:cNvPr>
                  <p:cNvSpPr/>
                  <p:nvPr/>
                </p:nvSpPr>
                <p:spPr>
                  <a:xfrm>
                    <a:off x="12276511" y="12288867"/>
                    <a:ext cx="784800" cy="784800"/>
                  </a:xfrm>
                  <a:prstGeom prst="ellipse">
                    <a:avLst/>
                  </a:prstGeom>
                  <a:solidFill>
                    <a:srgbClr val="34364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  <p:pic>
              <p:nvPicPr>
                <p:cNvPr id="197" name="그림 196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58A2EBD8-0C85-20E8-DBFE-D6D5D7D58F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ackgroundRemoval t="10000" b="90000" l="10000" r="90000">
                              <a14:foregroundMark x1="44359" y1="71429" x2="44359" y2="71429"/>
                              <a14:foregroundMark x1="64359" y1="64416" x2="64359" y2="64416"/>
                              <a14:foregroundMark x1="36410" y1="38182" x2="36410" y2="38182"/>
                              <a14:foregroundMark x1="43077" y1="39740" x2="43077" y2="39740"/>
                              <a14:backgroundMark x1="22821" y1="43636" x2="22821" y2="43636"/>
                              <a14:backgroundMark x1="60513" y1="43896" x2="60513" y2="43896"/>
                              <a14:backgroundMark x1="61026" y1="44416" x2="61026" y2="44416"/>
                              <a14:backgroundMark x1="41282" y1="61818" x2="41282" y2="61818"/>
                              <a14:backgroundMark x1="42308" y1="62597" x2="42308" y2="62597"/>
                              <a14:backgroundMark x1="47692" y1="61558" x2="47692" y2="61558"/>
                              <a14:backgroundMark x1="60256" y1="61039" x2="60256" y2="61039"/>
                              <a14:backgroundMark x1="61026" y1="60519" x2="61026" y2="60519"/>
                              <a14:backgroundMark x1="47949" y1="45455" x2="47949" y2="45455"/>
                              <a14:backgroundMark x1="48205" y1="43117" x2="48205" y2="43117"/>
                              <a14:backgroundMark x1="36410" y1="29870" x2="36410" y2="29870"/>
                              <a14:backgroundMark x1="34872" y1="38442" x2="34872" y2="38442"/>
                              <a14:backgroundMark x1="34615" y1="38701" x2="34615" y2="38701"/>
                              <a14:backgroundMark x1="34872" y1="38961" x2="34872" y2="38961"/>
                              <a14:backgroundMark x1="35385" y1="38701" x2="35385" y2="38701"/>
                              <a14:backgroundMark x1="35385" y1="38701" x2="35385" y2="38701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73666" y="22609584"/>
                  <a:ext cx="645563" cy="635631"/>
                </a:xfrm>
                <a:prstGeom prst="rect">
                  <a:avLst/>
                </a:prstGeom>
              </p:spPr>
            </p:pic>
          </p:grpSp>
          <p:pic>
            <p:nvPicPr>
              <p:cNvPr id="189" name="그림 188">
                <a:extLst>
                  <a:ext uri="{FF2B5EF4-FFF2-40B4-BE49-F238E27FC236}">
                    <a16:creationId xmlns:a16="http://schemas.microsoft.com/office/drawing/2014/main" id="{F3CC1AD2-40D6-A12E-ABD3-BB8CB660C7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 rot="5400000">
                <a:off x="11776434" y="22752669"/>
                <a:ext cx="648884" cy="648884"/>
              </a:xfrm>
              <a:prstGeom prst="rect">
                <a:avLst/>
              </a:prstGeom>
            </p:spPr>
          </p:pic>
          <p:pic>
            <p:nvPicPr>
              <p:cNvPr id="190" name="그림 189">
                <a:extLst>
                  <a:ext uri="{FF2B5EF4-FFF2-40B4-BE49-F238E27FC236}">
                    <a16:creationId xmlns:a16="http://schemas.microsoft.com/office/drawing/2014/main" id="{95CAB8C9-790E-4DEC-5A8C-5F72DAE828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21696" y="25943517"/>
                <a:ext cx="1259220" cy="944416"/>
              </a:xfrm>
              <a:prstGeom prst="rect">
                <a:avLst/>
              </a:prstGeom>
            </p:spPr>
          </p:pic>
          <p:sp>
            <p:nvSpPr>
              <p:cNvPr id="191" name="모서리가 둥근 직사각형 190">
                <a:extLst>
                  <a:ext uri="{FF2B5EF4-FFF2-40B4-BE49-F238E27FC236}">
                    <a16:creationId xmlns:a16="http://schemas.microsoft.com/office/drawing/2014/main" id="{217990E9-04A3-627A-A721-FEA18912520E}"/>
                  </a:ext>
                </a:extLst>
              </p:cNvPr>
              <p:cNvSpPr/>
              <p:nvPr/>
            </p:nvSpPr>
            <p:spPr>
              <a:xfrm>
                <a:off x="10368723" y="21931595"/>
                <a:ext cx="3464306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I love you. I will marry you.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92" name="모서리가 둥근 직사각형 191">
                <a:extLst>
                  <a:ext uri="{FF2B5EF4-FFF2-40B4-BE49-F238E27FC236}">
                    <a16:creationId xmlns:a16="http://schemas.microsoft.com/office/drawing/2014/main" id="{C3C9635D-B367-DBE3-FEB9-FDBBDA6F8D39}"/>
                  </a:ext>
                </a:extLst>
              </p:cNvPr>
              <p:cNvSpPr/>
              <p:nvPr/>
            </p:nvSpPr>
            <p:spPr>
              <a:xfrm>
                <a:off x="9523854" y="23684521"/>
                <a:ext cx="5173409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사랑해요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나는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너와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결혼할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것이다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</a:t>
                </a:r>
                <a:r>
                  <a:rPr kumimoji="1" lang="ko-Kore-KR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93" name="모서리가 둥근 직사각형 192">
                <a:extLst>
                  <a:ext uri="{FF2B5EF4-FFF2-40B4-BE49-F238E27FC236}">
                    <a16:creationId xmlns:a16="http://schemas.microsoft.com/office/drawing/2014/main" id="{3F44B879-E58E-41E7-BC4E-964754A4A131}"/>
                  </a:ext>
                </a:extLst>
              </p:cNvPr>
              <p:cNvSpPr/>
              <p:nvPr/>
            </p:nvSpPr>
            <p:spPr>
              <a:xfrm>
                <a:off x="9523853" y="24504526"/>
                <a:ext cx="5173412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사랑해요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나는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당신과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결혼할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것이다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</a:t>
                </a:r>
                <a:r>
                  <a:rPr kumimoji="1" lang="ko-Kore-KR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94" name="모서리가 둥근 직사각형 193">
                <a:extLst>
                  <a:ext uri="{FF2B5EF4-FFF2-40B4-BE49-F238E27FC236}">
                    <a16:creationId xmlns:a16="http://schemas.microsoft.com/office/drawing/2014/main" id="{B4D2C2D2-C3CF-69B6-5F27-1A18E06C3E55}"/>
                  </a:ext>
                </a:extLst>
              </p:cNvPr>
              <p:cNvSpPr/>
              <p:nvPr/>
            </p:nvSpPr>
            <p:spPr>
              <a:xfrm>
                <a:off x="9523853" y="25325600"/>
                <a:ext cx="5173412" cy="538106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사랑해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결혼하고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싶어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</a:t>
                </a:r>
                <a:r>
                  <a:rPr kumimoji="1" lang="ko-Kore-KR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sp>
            <p:nvSpPr>
              <p:cNvPr id="195" name="모서리가 둥근 직사각형 194">
                <a:extLst>
                  <a:ext uri="{FF2B5EF4-FFF2-40B4-BE49-F238E27FC236}">
                    <a16:creationId xmlns:a16="http://schemas.microsoft.com/office/drawing/2014/main" id="{C2EE638D-F249-F0F1-2EFF-8030241559B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523852" y="26146673"/>
                <a:ext cx="5154049" cy="536092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사랑해요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.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저는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당신과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결혼할</a:t>
                </a:r>
                <a:r>
                  <a:rPr kumimoji="1" lang="en-US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r>
                  <a:rPr kumimoji="1" lang="en-US" altLang="ko-Kore-KR" sz="1800" dirty="0" err="1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거예요</a:t>
                </a:r>
                <a:r>
                  <a:rPr kumimoji="1" lang="ko-Kore-KR" altLang="ko-Kore-KR" sz="18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</a:rPr>
                  <a:t> </a:t>
                </a:r>
                <a:endParaRPr kumimoji="1" lang="ko-Kore-KR" altLang="en-US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</p:grp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CA0573C5-1B0D-7484-DC93-DF8C12D1AD1A}"/>
                </a:ext>
              </a:extLst>
            </p:cNvPr>
            <p:cNvSpPr txBox="1"/>
            <p:nvPr/>
          </p:nvSpPr>
          <p:spPr>
            <a:xfrm>
              <a:off x="7709317" y="25956625"/>
              <a:ext cx="1039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ore-KR" altLang="en-US" sz="2000" dirty="0"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가독성</a:t>
              </a:r>
            </a:p>
          </p:txBody>
        </p:sp>
        <p:pic>
          <p:nvPicPr>
            <p:cNvPr id="205" name="그림 204">
              <a:extLst>
                <a:ext uri="{FF2B5EF4-FFF2-40B4-BE49-F238E27FC236}">
                  <a16:creationId xmlns:a16="http://schemas.microsoft.com/office/drawing/2014/main" id="{36A6FF19-2316-C93C-4640-A72131B95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870524" y="27216322"/>
              <a:ext cx="716775" cy="716775"/>
            </a:xfrm>
            <a:prstGeom prst="rect">
              <a:avLst/>
            </a:prstGeom>
          </p:spPr>
        </p:pic>
        <p:pic>
          <p:nvPicPr>
            <p:cNvPr id="211" name="그림 210">
              <a:extLst>
                <a:ext uri="{FF2B5EF4-FFF2-40B4-BE49-F238E27FC236}">
                  <a16:creationId xmlns:a16="http://schemas.microsoft.com/office/drawing/2014/main" id="{CEE85E82-1D04-064F-EBA9-11F0D86AD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7870524" y="28039492"/>
              <a:ext cx="716776" cy="715183"/>
            </a:xfrm>
            <a:prstGeom prst="rect">
              <a:avLst/>
            </a:prstGeom>
          </p:spPr>
        </p:pic>
        <p:pic>
          <p:nvPicPr>
            <p:cNvPr id="212" name="그림 211">
              <a:extLst>
                <a:ext uri="{FF2B5EF4-FFF2-40B4-BE49-F238E27FC236}">
                  <a16:creationId xmlns:a16="http://schemas.microsoft.com/office/drawing/2014/main" id="{346C62B3-7B49-DCC2-63E3-5819D63AD1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7874827" y="28859558"/>
              <a:ext cx="716776" cy="715183"/>
            </a:xfrm>
            <a:prstGeom prst="rect">
              <a:avLst/>
            </a:prstGeom>
          </p:spPr>
        </p:pic>
        <p:pic>
          <p:nvPicPr>
            <p:cNvPr id="213" name="그림 212">
              <a:extLst>
                <a:ext uri="{FF2B5EF4-FFF2-40B4-BE49-F238E27FC236}">
                  <a16:creationId xmlns:a16="http://schemas.microsoft.com/office/drawing/2014/main" id="{FB888D68-99C1-0DAA-3D4A-39DE1251E8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864763" y="26392659"/>
              <a:ext cx="716775" cy="716775"/>
            </a:xfrm>
            <a:prstGeom prst="rect">
              <a:avLst/>
            </a:prstGeom>
          </p:spPr>
        </p:pic>
      </p:grpSp>
      <p:pic>
        <p:nvPicPr>
          <p:cNvPr id="78" name="그림 77" descr="광장이(가) 표시된 사진&#10;&#10;자동 생성된 설명">
            <a:extLst>
              <a:ext uri="{FF2B5EF4-FFF2-40B4-BE49-F238E27FC236}">
                <a16:creationId xmlns:a16="http://schemas.microsoft.com/office/drawing/2014/main" id="{74807EE8-A880-BB44-5936-433B8F3030E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617469" y="19544052"/>
            <a:ext cx="9720591" cy="10148297"/>
          </a:xfrm>
          <a:prstGeom prst="rect">
            <a:avLst/>
          </a:prstGeom>
        </p:spPr>
      </p:pic>
      <p:pic>
        <p:nvPicPr>
          <p:cNvPr id="79" name="그림 78" descr="클립아트이(가) 표시된 사진&#10;&#10;자동 생성된 설명">
            <a:extLst>
              <a:ext uri="{FF2B5EF4-FFF2-40B4-BE49-F238E27FC236}">
                <a16:creationId xmlns:a16="http://schemas.microsoft.com/office/drawing/2014/main" id="{EAE5514B-BE1C-062E-3FF6-734795184DD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49983" y="8652259"/>
            <a:ext cx="9236105" cy="8497217"/>
          </a:xfrm>
          <a:prstGeom prst="rect">
            <a:avLst/>
          </a:prstGeom>
        </p:spPr>
      </p:pic>
      <p:pic>
        <p:nvPicPr>
          <p:cNvPr id="80" name="그림 79" descr="클립아트이(가) 표시된 사진&#10;&#10;자동 생성된 설명">
            <a:extLst>
              <a:ext uri="{FF2B5EF4-FFF2-40B4-BE49-F238E27FC236}">
                <a16:creationId xmlns:a16="http://schemas.microsoft.com/office/drawing/2014/main" id="{1A4D0543-77EF-056E-61BE-C86D0DC380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58032" y="8527281"/>
            <a:ext cx="9039464" cy="903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2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8B8FF0C0-FE6A-65C3-F6A1-C918F3C1CC70}"/>
              </a:ext>
            </a:extLst>
          </p:cNvPr>
          <p:cNvSpPr/>
          <p:nvPr/>
        </p:nvSpPr>
        <p:spPr>
          <a:xfrm>
            <a:off x="1529165" y="-531960"/>
            <a:ext cx="21439943" cy="302752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7BDF00-CEC1-8455-49FA-AE5E6C8EF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453" y="10091086"/>
            <a:ext cx="1080000" cy="108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6603564-C0ED-FB74-F7FB-754ACF220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2620" y="10408449"/>
            <a:ext cx="1080000" cy="108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25C19A8-07B4-0A48-E0AC-7E6A16774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9109" y="11562955"/>
            <a:ext cx="2665462" cy="20022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A89F3A0-C971-2893-7D21-49FCC20A4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3896" y="11893507"/>
            <a:ext cx="1675831" cy="167583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D35B99E-5694-BA7D-25F6-FB0B17CC8A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49690" y="14830059"/>
            <a:ext cx="1675831" cy="16758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56AE98E-31D3-1316-E619-B5901060E4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9238" y="14291760"/>
            <a:ext cx="1945560" cy="19455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562A845-5439-15A9-7768-9F5CD69050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34540" y="14249494"/>
            <a:ext cx="2514600" cy="25146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E7BD2920-2DDB-5F4E-BE43-66F448DC679B}"/>
              </a:ext>
            </a:extLst>
          </p:cNvPr>
          <p:cNvGrpSpPr/>
          <p:nvPr/>
        </p:nvGrpSpPr>
        <p:grpSpPr>
          <a:xfrm>
            <a:off x="14274808" y="8746793"/>
            <a:ext cx="4258915" cy="2889574"/>
            <a:chOff x="5277690" y="8423204"/>
            <a:chExt cx="4258915" cy="28895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CE4355C-6635-2E94-B918-95CB55C4E3EE}"/>
                </a:ext>
              </a:extLst>
            </p:cNvPr>
            <p:cNvSpPr/>
            <p:nvPr/>
          </p:nvSpPr>
          <p:spPr>
            <a:xfrm>
              <a:off x="5277690" y="8525460"/>
              <a:ext cx="4006480" cy="248407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D7A932F4-2805-1FF6-F26D-9CFB5919B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81034" y="8423204"/>
              <a:ext cx="2427377" cy="1820533"/>
            </a:xfrm>
            <a:prstGeom prst="rect">
              <a:avLst/>
            </a:prstGeom>
          </p:spPr>
        </p:pic>
        <p:pic>
          <p:nvPicPr>
            <p:cNvPr id="15" name="Google Shape;337;g11b6392464c_2_46">
              <a:extLst>
                <a:ext uri="{FF2B5EF4-FFF2-40B4-BE49-F238E27FC236}">
                  <a16:creationId xmlns:a16="http://schemas.microsoft.com/office/drawing/2014/main" id="{E4AD71C1-A288-F438-71D1-54F401DFC9BB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5700147" y="9803212"/>
              <a:ext cx="716910" cy="85346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8C72639-1147-2D03-377F-745582509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53622" y="9147109"/>
              <a:ext cx="2882983" cy="2165669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488B1DEA-5346-CE66-AC7D-9E66CAD6091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529727" y="18455023"/>
            <a:ext cx="3830316" cy="383031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780F4B1-1203-F8FD-B937-C221A6D349A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02220" y="18745739"/>
            <a:ext cx="3837233" cy="3837233"/>
          </a:xfrm>
          <a:prstGeom prst="rect">
            <a:avLst/>
          </a:prstGeom>
        </p:spPr>
      </p:pic>
      <p:pic>
        <p:nvPicPr>
          <p:cNvPr id="19" name="그림 18" descr="클립아트이(가) 표시된 사진&#10;&#10;자동 생성된 설명">
            <a:extLst>
              <a:ext uri="{FF2B5EF4-FFF2-40B4-BE49-F238E27FC236}">
                <a16:creationId xmlns:a16="http://schemas.microsoft.com/office/drawing/2014/main" id="{7BF58896-33DA-D7CA-8A3D-9489B001003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239568" y="22783877"/>
            <a:ext cx="5331921" cy="5331921"/>
          </a:xfrm>
          <a:prstGeom prst="rect">
            <a:avLst/>
          </a:prstGeom>
        </p:spPr>
      </p:pic>
      <p:pic>
        <p:nvPicPr>
          <p:cNvPr id="20" name="그림 19" descr="텍스트, 기어이(가) 표시된 사진&#10;&#10;자동 생성된 설명">
            <a:extLst>
              <a:ext uri="{FF2B5EF4-FFF2-40B4-BE49-F238E27FC236}">
                <a16:creationId xmlns:a16="http://schemas.microsoft.com/office/drawing/2014/main" id="{D86045BD-CC9E-F215-2071-36997C48451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82018" y="23473900"/>
            <a:ext cx="4927578" cy="492757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A49C0F2-1BFB-5630-98FC-95FAEC172EE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9259" y="14425127"/>
            <a:ext cx="7413880" cy="556041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DF4CCC2-E27E-2534-2335-D893193B58A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5400000">
            <a:off x="2843496" y="23531220"/>
            <a:ext cx="3837233" cy="3837233"/>
          </a:xfrm>
          <a:prstGeom prst="rect">
            <a:avLst/>
          </a:prstGeom>
        </p:spPr>
      </p:pic>
      <p:pic>
        <p:nvPicPr>
          <p:cNvPr id="3" name="그림 2" descr="클립아트이(가) 표시된 사진&#10;&#10;자동 생성된 설명">
            <a:extLst>
              <a:ext uri="{FF2B5EF4-FFF2-40B4-BE49-F238E27FC236}">
                <a16:creationId xmlns:a16="http://schemas.microsoft.com/office/drawing/2014/main" id="{C1174DE2-FE8B-975F-952D-A7CD387CA86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350490" y="3123406"/>
            <a:ext cx="5119515" cy="4709954"/>
          </a:xfrm>
          <a:prstGeom prst="rect">
            <a:avLst/>
          </a:prstGeom>
        </p:spPr>
      </p:pic>
      <p:pic>
        <p:nvPicPr>
          <p:cNvPr id="23" name="그림 22" descr="광장이(가) 표시된 사진&#10;&#10;자동 생성된 설명">
            <a:extLst>
              <a:ext uri="{FF2B5EF4-FFF2-40B4-BE49-F238E27FC236}">
                <a16:creationId xmlns:a16="http://schemas.microsoft.com/office/drawing/2014/main" id="{8E840CFC-7CA4-646D-2237-7874C822A40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083451" y="359386"/>
            <a:ext cx="8678337" cy="906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9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3661B067-0289-BE02-4C4B-61AE4C877567}"/>
              </a:ext>
            </a:extLst>
          </p:cNvPr>
          <p:cNvSpPr/>
          <p:nvPr/>
        </p:nvSpPr>
        <p:spPr>
          <a:xfrm>
            <a:off x="19459454" y="6871933"/>
            <a:ext cx="460706" cy="448777"/>
          </a:xfrm>
          <a:prstGeom prst="ellipse">
            <a:avLst/>
          </a:prstGeom>
          <a:solidFill>
            <a:srgbClr val="A5A7D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rgbClr val="A5A7DF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35F3531-FA62-EAD0-B1A4-0101DE05A42D}"/>
              </a:ext>
            </a:extLst>
          </p:cNvPr>
          <p:cNvSpPr/>
          <p:nvPr/>
        </p:nvSpPr>
        <p:spPr>
          <a:xfrm>
            <a:off x="19459454" y="5735862"/>
            <a:ext cx="460706" cy="448777"/>
          </a:xfrm>
          <a:prstGeom prst="ellipse">
            <a:avLst/>
          </a:prstGeom>
          <a:solidFill>
            <a:srgbClr val="A5A7D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rgbClr val="A5A7DF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AAC0331-C6AC-8195-B32E-0D965EBED7F1}"/>
              </a:ext>
            </a:extLst>
          </p:cNvPr>
          <p:cNvSpPr/>
          <p:nvPr/>
        </p:nvSpPr>
        <p:spPr>
          <a:xfrm>
            <a:off x="18316453" y="6521102"/>
            <a:ext cx="460706" cy="448777"/>
          </a:xfrm>
          <a:prstGeom prst="ellipse">
            <a:avLst/>
          </a:prstGeom>
          <a:solidFill>
            <a:srgbClr val="A5A7D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rgbClr val="A5A7DF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5B89DF0-004D-E54D-5DC1-78A6944E4E10}"/>
              </a:ext>
            </a:extLst>
          </p:cNvPr>
          <p:cNvSpPr/>
          <p:nvPr/>
        </p:nvSpPr>
        <p:spPr>
          <a:xfrm>
            <a:off x="18316453" y="6517346"/>
            <a:ext cx="460706" cy="448777"/>
          </a:xfrm>
          <a:prstGeom prst="ellipse">
            <a:avLst/>
          </a:prstGeom>
          <a:solidFill>
            <a:srgbClr val="A5A7D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rgbClr val="A5A7DF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9" name="Google Shape;80;p13">
            <a:extLst>
              <a:ext uri="{FF2B5EF4-FFF2-40B4-BE49-F238E27FC236}">
                <a16:creationId xmlns:a16="http://schemas.microsoft.com/office/drawing/2014/main" id="{8B83BC92-1AB9-DF94-F2BC-A478CE9F2A71}"/>
              </a:ext>
            </a:extLst>
          </p:cNvPr>
          <p:cNvSpPr txBox="1"/>
          <p:nvPr/>
        </p:nvSpPr>
        <p:spPr>
          <a:xfrm>
            <a:off x="12849881" y="3731924"/>
            <a:ext cx="3019099" cy="7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7200" algn="just">
              <a:lnSpc>
                <a:spcPct val="115000"/>
              </a:lnSpc>
              <a:spcAft>
                <a:spcPts val="600"/>
              </a:spcAft>
              <a:buSzPts val="2900"/>
              <a:buFont typeface="Wingdings" pitchFamily="2" charset="2"/>
              <a:buChar char="§"/>
            </a:pPr>
            <a:r>
              <a:rPr lang="ko-KR" altLang="en-US" sz="28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sym typeface="Nanum Gothic"/>
              </a:rPr>
              <a:t>과제의 필요성</a:t>
            </a:r>
            <a:endParaRPr lang="en-US" altLang="ko-KR" sz="2800" b="1" dirty="0">
              <a:solidFill>
                <a:schemeClr val="tx1"/>
              </a:solidFill>
              <a:latin typeface="MaruBuri Regular" panose="020B0600000101010101" pitchFamily="34" charset="-127"/>
              <a:ea typeface="MaruBuri Regular" panose="020B0600000101010101" pitchFamily="34" charset="-127"/>
              <a:sym typeface="Nanum Gothic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7969BE7-64D7-AD43-4B41-196FF2DFA08D}"/>
              </a:ext>
            </a:extLst>
          </p:cNvPr>
          <p:cNvGrpSpPr/>
          <p:nvPr/>
        </p:nvGrpSpPr>
        <p:grpSpPr>
          <a:xfrm>
            <a:off x="1504698" y="9241489"/>
            <a:ext cx="8078000" cy="7161011"/>
            <a:chOff x="1504698" y="9241489"/>
            <a:chExt cx="8078000" cy="7161011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1C713028-D1DC-7542-9FCB-1E2D849284DB}"/>
                </a:ext>
              </a:extLst>
            </p:cNvPr>
            <p:cNvGrpSpPr/>
            <p:nvPr/>
          </p:nvGrpSpPr>
          <p:grpSpPr>
            <a:xfrm>
              <a:off x="1504698" y="9241489"/>
              <a:ext cx="7674620" cy="2026044"/>
              <a:chOff x="539498" y="10282889"/>
              <a:chExt cx="7674620" cy="2026044"/>
            </a:xfrm>
          </p:grpSpPr>
          <p:sp>
            <p:nvSpPr>
              <p:cNvPr id="12" name="Google Shape;80;p13">
                <a:extLst>
                  <a:ext uri="{FF2B5EF4-FFF2-40B4-BE49-F238E27FC236}">
                    <a16:creationId xmlns:a16="http://schemas.microsoft.com/office/drawing/2014/main" id="{FEC73907-9759-F345-652D-EDFE0B681661}"/>
                  </a:ext>
                </a:extLst>
              </p:cNvPr>
              <p:cNvSpPr txBox="1"/>
              <p:nvPr/>
            </p:nvSpPr>
            <p:spPr>
              <a:xfrm>
                <a:off x="539498" y="10282889"/>
                <a:ext cx="5909466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[Problem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Statement]</a:t>
                </a:r>
              </a:p>
            </p:txBody>
          </p:sp>
          <p:sp>
            <p:nvSpPr>
              <p:cNvPr id="13" name="Google Shape;80;p13">
                <a:extLst>
                  <a:ext uri="{FF2B5EF4-FFF2-40B4-BE49-F238E27FC236}">
                    <a16:creationId xmlns:a16="http://schemas.microsoft.com/office/drawing/2014/main" id="{9693C0D9-242C-F9E5-C6AD-A146684C4B16}"/>
                  </a:ext>
                </a:extLst>
              </p:cNvPr>
              <p:cNvSpPr txBox="1"/>
              <p:nvPr/>
            </p:nvSpPr>
            <p:spPr>
              <a:xfrm>
                <a:off x="539498" y="10831636"/>
                <a:ext cx="7674620" cy="14772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한국어의 특성을 반영한 모델 학습의 필요성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 ① 조사 등이 받침의 형태로 결합된 경우 오역하는 문제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발생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2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    ② 여러 영어 문장 입력 시 높임말과 반말의 혼용</a:t>
                </a:r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756CB78-82FB-EF70-1665-C69CF11B7FD4}"/>
                </a:ext>
              </a:extLst>
            </p:cNvPr>
            <p:cNvGrpSpPr/>
            <p:nvPr/>
          </p:nvGrpSpPr>
          <p:grpSpPr>
            <a:xfrm>
              <a:off x="1504698" y="11227515"/>
              <a:ext cx="8078000" cy="2415558"/>
              <a:chOff x="539498" y="12268915"/>
              <a:chExt cx="8078000" cy="2415558"/>
            </a:xfrm>
          </p:grpSpPr>
          <p:sp>
            <p:nvSpPr>
              <p:cNvPr id="16" name="Google Shape;80;p13">
                <a:extLst>
                  <a:ext uri="{FF2B5EF4-FFF2-40B4-BE49-F238E27FC236}">
                    <a16:creationId xmlns:a16="http://schemas.microsoft.com/office/drawing/2014/main" id="{F7C73A7F-86D7-1761-6EFB-4D4F04ABE8C8}"/>
                  </a:ext>
                </a:extLst>
              </p:cNvPr>
              <p:cNvSpPr txBox="1"/>
              <p:nvPr/>
            </p:nvSpPr>
            <p:spPr>
              <a:xfrm>
                <a:off x="548868" y="12268915"/>
                <a:ext cx="5909463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[Constraints]</a:t>
                </a:r>
              </a:p>
            </p:txBody>
          </p:sp>
          <p:sp>
            <p:nvSpPr>
              <p:cNvPr id="17" name="Google Shape;80;p13">
                <a:extLst>
                  <a:ext uri="{FF2B5EF4-FFF2-40B4-BE49-F238E27FC236}">
                    <a16:creationId xmlns:a16="http://schemas.microsoft.com/office/drawing/2014/main" id="{E65B0379-3525-AAC1-A22F-02BFCF669C1A}"/>
                  </a:ext>
                </a:extLst>
              </p:cNvPr>
              <p:cNvSpPr txBox="1"/>
              <p:nvPr/>
            </p:nvSpPr>
            <p:spPr>
              <a:xfrm>
                <a:off x="548868" y="12816698"/>
                <a:ext cx="5909463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음절 단위로 떨어지는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생성</a:t>
                </a:r>
              </a:p>
            </p:txBody>
          </p:sp>
          <p:sp>
            <p:nvSpPr>
              <p:cNvPr id="18" name="Google Shape;80;p13">
                <a:extLst>
                  <a:ext uri="{FF2B5EF4-FFF2-40B4-BE49-F238E27FC236}">
                    <a16:creationId xmlns:a16="http://schemas.microsoft.com/office/drawing/2014/main" id="{7D70906A-4CCD-B919-4DE9-40349013266A}"/>
                  </a:ext>
                </a:extLst>
              </p:cNvPr>
              <p:cNvSpPr txBox="1"/>
              <p:nvPr/>
            </p:nvSpPr>
            <p:spPr>
              <a:xfrm>
                <a:off x="539498" y="14068950"/>
                <a:ext cx="5909463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 모듈의 부재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  <p:sp>
            <p:nvSpPr>
              <p:cNvPr id="19" name="Google Shape;80;p13">
                <a:extLst>
                  <a:ext uri="{FF2B5EF4-FFF2-40B4-BE49-F238E27FC236}">
                    <a16:creationId xmlns:a16="http://schemas.microsoft.com/office/drawing/2014/main" id="{99C54166-A041-4E5A-2046-13C48305234D}"/>
                  </a:ext>
                </a:extLst>
              </p:cNvPr>
              <p:cNvSpPr txBox="1"/>
              <p:nvPr/>
            </p:nvSpPr>
            <p:spPr>
              <a:xfrm>
                <a:off x="1136212" y="13269160"/>
                <a:ext cx="7481286" cy="10048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*BPE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란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: Byte Pair Encoding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의 줄임 말로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out of vocabulary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문제를 해결하기 위한 알고리즘으로</a:t>
                </a:r>
                <a:r>
                  <a:rPr lang="en-US" altLang="ko-KR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, </a:t>
                </a:r>
                <a:r>
                  <a:rPr lang="ko-KR" altLang="en-US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문장을 단어보다 작은 단위의 서브 워드 단위로 분할하여 단어를 구성하는 방법론임</a:t>
                </a:r>
                <a:endParaRPr lang="en-US" altLang="ko-KR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165E974-5EF3-037C-1A8F-1D3813DC49C5}"/>
                </a:ext>
              </a:extLst>
            </p:cNvPr>
            <p:cNvGrpSpPr/>
            <p:nvPr/>
          </p:nvGrpSpPr>
          <p:grpSpPr>
            <a:xfrm>
              <a:off x="1514068" y="13643073"/>
              <a:ext cx="6087947" cy="1164270"/>
              <a:chOff x="9367952" y="10282889"/>
              <a:chExt cx="6087947" cy="1164270"/>
            </a:xfrm>
          </p:grpSpPr>
          <p:sp>
            <p:nvSpPr>
              <p:cNvPr id="21" name="Google Shape;80;p13">
                <a:extLst>
                  <a:ext uri="{FF2B5EF4-FFF2-40B4-BE49-F238E27FC236}">
                    <a16:creationId xmlns:a16="http://schemas.microsoft.com/office/drawing/2014/main" id="{841A8056-3656-D05F-C7F0-F9B5BF5F3150}"/>
                  </a:ext>
                </a:extLst>
              </p:cNvPr>
              <p:cNvSpPr txBox="1"/>
              <p:nvPr/>
            </p:nvSpPr>
            <p:spPr>
              <a:xfrm>
                <a:off x="9367953" y="10282889"/>
                <a:ext cx="5909464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[Objectives]</a:t>
                </a:r>
              </a:p>
            </p:txBody>
          </p:sp>
          <p:sp>
            <p:nvSpPr>
              <p:cNvPr id="22" name="Google Shape;80;p13">
                <a:extLst>
                  <a:ext uri="{FF2B5EF4-FFF2-40B4-BE49-F238E27FC236}">
                    <a16:creationId xmlns:a16="http://schemas.microsoft.com/office/drawing/2014/main" id="{003B337B-9315-F23F-6130-BA0E1A0C7A03}"/>
                  </a:ext>
                </a:extLst>
              </p:cNvPr>
              <p:cNvSpPr txBox="1"/>
              <p:nvPr/>
            </p:nvSpPr>
            <p:spPr>
              <a:xfrm>
                <a:off x="9367952" y="10831636"/>
                <a:ext cx="6087947" cy="6155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한국어의 특성을 반영한 번역 성능 및 가독성 향상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B6CC7EB-1721-EDBF-ADC1-E0E6386AB6B3}"/>
                </a:ext>
              </a:extLst>
            </p:cNvPr>
            <p:cNvGrpSpPr/>
            <p:nvPr/>
          </p:nvGrpSpPr>
          <p:grpSpPr>
            <a:xfrm>
              <a:off x="1504698" y="14807343"/>
              <a:ext cx="5909464" cy="1595157"/>
              <a:chOff x="8912780" y="10282889"/>
              <a:chExt cx="5909464" cy="1595157"/>
            </a:xfrm>
          </p:grpSpPr>
          <p:sp>
            <p:nvSpPr>
              <p:cNvPr id="24" name="Google Shape;80;p13">
                <a:extLst>
                  <a:ext uri="{FF2B5EF4-FFF2-40B4-BE49-F238E27FC236}">
                    <a16:creationId xmlns:a16="http://schemas.microsoft.com/office/drawing/2014/main" id="{FC38A061-F07F-A018-AEFE-BC4647161FF0}"/>
                  </a:ext>
                </a:extLst>
              </p:cNvPr>
              <p:cNvSpPr txBox="1"/>
              <p:nvPr/>
            </p:nvSpPr>
            <p:spPr>
              <a:xfrm>
                <a:off x="8912780" y="10282889"/>
                <a:ext cx="5909464" cy="75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en-US" altLang="ko-KR" sz="2800" b="1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[Functions]</a:t>
                </a:r>
              </a:p>
            </p:txBody>
          </p:sp>
          <p:sp>
            <p:nvSpPr>
              <p:cNvPr id="25" name="Google Shape;80;p13">
                <a:extLst>
                  <a:ext uri="{FF2B5EF4-FFF2-40B4-BE49-F238E27FC236}">
                    <a16:creationId xmlns:a16="http://schemas.microsoft.com/office/drawing/2014/main" id="{D4ED82C1-C528-0268-1562-FD3449678FCD}"/>
                  </a:ext>
                </a:extLst>
              </p:cNvPr>
              <p:cNvSpPr txBox="1"/>
              <p:nvPr/>
            </p:nvSpPr>
            <p:spPr>
              <a:xfrm>
                <a:off x="8912780" y="10831636"/>
                <a:ext cx="5909464" cy="10464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자모단위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BPE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생성을 통한 받침 반영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  <a:p>
                <a:pPr lvl="0" algn="just">
                  <a:lnSpc>
                    <a:spcPct val="115000"/>
                  </a:lnSpc>
                  <a:spcAft>
                    <a:spcPts val="600"/>
                  </a:spcAft>
                  <a:buSzPts val="2900"/>
                </a:pP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    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- 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모듈을 통한 문장의 높임말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&amp;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MaruBuri Regular" panose="020B0600000101010101" pitchFamily="34" charset="-127"/>
                    <a:ea typeface="MaruBuri Regular" panose="020B0600000101010101" pitchFamily="34" charset="-127"/>
                    <a:sym typeface="Nanum Gothic"/>
                  </a:rPr>
                  <a:t>반말 변환</a:t>
                </a:r>
                <a:endPara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sym typeface="Nanum Gothic"/>
                </a:endParaRP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4CBC283-356C-2B3C-FC0A-B9323D2AC8BC}"/>
              </a:ext>
            </a:extLst>
          </p:cNvPr>
          <p:cNvGrpSpPr/>
          <p:nvPr/>
        </p:nvGrpSpPr>
        <p:grpSpPr>
          <a:xfrm>
            <a:off x="13303294" y="4675803"/>
            <a:ext cx="7327267" cy="1246465"/>
            <a:chOff x="2161777" y="8210683"/>
            <a:chExt cx="7327267" cy="1246465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C1B367B1-5C23-DA29-EBC2-79989CBF263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1777" y="8210683"/>
              <a:ext cx="1269704" cy="1246356"/>
              <a:chOff x="7875505" y="15850531"/>
              <a:chExt cx="1525799" cy="1497742"/>
            </a:xfrm>
          </p:grpSpPr>
          <p:pic>
            <p:nvPicPr>
              <p:cNvPr id="27" name="그림 26" descr="텍스트, 표지판, 벡터그래픽이(가) 표시된 사진&#10;&#10;자동 생성된 설명">
                <a:extLst>
                  <a:ext uri="{FF2B5EF4-FFF2-40B4-BE49-F238E27FC236}">
                    <a16:creationId xmlns:a16="http://schemas.microsoft.com/office/drawing/2014/main" id="{A850F3CD-738F-8FCB-1484-B6BF33BE38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75505" y="16839686"/>
                <a:ext cx="509506" cy="508587"/>
              </a:xfrm>
              <a:prstGeom prst="rect">
                <a:avLst/>
              </a:prstGeom>
            </p:spPr>
          </p:pic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FB0462FF-EC54-8F02-E506-7A1CFD3127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3674" y="15850531"/>
                <a:ext cx="611874" cy="610771"/>
              </a:xfrm>
              <a:prstGeom prst="rect">
                <a:avLst/>
              </a:prstGeom>
            </p:spPr>
          </p:pic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E70110B9-6407-9983-F075-403FFF1FE566}"/>
                  </a:ext>
                </a:extLst>
              </p:cNvPr>
              <p:cNvGrpSpPr/>
              <p:nvPr/>
            </p:nvGrpSpPr>
            <p:grpSpPr>
              <a:xfrm>
                <a:off x="8684529" y="16412210"/>
                <a:ext cx="716775" cy="715483"/>
                <a:chOff x="1873666" y="22607087"/>
                <a:chExt cx="645563" cy="644400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6746E018-0DB7-8599-40C3-7211E58AD18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1874829" y="22607087"/>
                  <a:ext cx="644400" cy="644400"/>
                  <a:chOff x="12148712" y="12166930"/>
                  <a:chExt cx="1040400" cy="1040400"/>
                </a:xfrm>
              </p:grpSpPr>
              <p:sp>
                <p:nvSpPr>
                  <p:cNvPr id="32" name="타원 31">
                    <a:extLst>
                      <a:ext uri="{FF2B5EF4-FFF2-40B4-BE49-F238E27FC236}">
                        <a16:creationId xmlns:a16="http://schemas.microsoft.com/office/drawing/2014/main" id="{E1094DA2-89ED-4A52-A13A-5EAECD18FC92}"/>
                      </a:ext>
                    </a:extLst>
                  </p:cNvPr>
                  <p:cNvSpPr/>
                  <p:nvPr/>
                </p:nvSpPr>
                <p:spPr>
                  <a:xfrm>
                    <a:off x="12148712" y="12166930"/>
                    <a:ext cx="1040400" cy="1040400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  <p:sp>
                <p:nvSpPr>
                  <p:cNvPr id="33" name="타원 32">
                    <a:extLst>
                      <a:ext uri="{FF2B5EF4-FFF2-40B4-BE49-F238E27FC236}">
                        <a16:creationId xmlns:a16="http://schemas.microsoft.com/office/drawing/2014/main" id="{72F7690C-1EF4-D9B7-160C-13DA1F2A089E}"/>
                      </a:ext>
                    </a:extLst>
                  </p:cNvPr>
                  <p:cNvSpPr/>
                  <p:nvPr/>
                </p:nvSpPr>
                <p:spPr>
                  <a:xfrm>
                    <a:off x="12276511" y="12288867"/>
                    <a:ext cx="784800" cy="784800"/>
                  </a:xfrm>
                  <a:prstGeom prst="ellipse">
                    <a:avLst/>
                  </a:prstGeom>
                  <a:solidFill>
                    <a:srgbClr val="34364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ore-KR" altLang="en-US">
                      <a:latin typeface="MaruBuri Regular" panose="020B0600000101010101" pitchFamily="34" charset="-127"/>
                      <a:ea typeface="MaruBuri Regular" panose="020B0600000101010101" pitchFamily="34" charset="-127"/>
                    </a:endParaRPr>
                  </a:p>
                </p:txBody>
              </p:sp>
            </p:grpSp>
            <p:pic>
              <p:nvPicPr>
                <p:cNvPr id="31" name="그림 30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F8B3F150-0790-8E13-5543-CD0DBEF975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10000" b="90000" l="10000" r="90000">
                              <a14:foregroundMark x1="44359" y1="71429" x2="44359" y2="71429"/>
                              <a14:foregroundMark x1="64359" y1="64416" x2="64359" y2="64416"/>
                              <a14:foregroundMark x1="36410" y1="38182" x2="36410" y2="38182"/>
                              <a14:foregroundMark x1="43077" y1="39740" x2="43077" y2="39740"/>
                              <a14:backgroundMark x1="22821" y1="43636" x2="22821" y2="43636"/>
                              <a14:backgroundMark x1="60513" y1="43896" x2="60513" y2="43896"/>
                              <a14:backgroundMark x1="61026" y1="44416" x2="61026" y2="44416"/>
                              <a14:backgroundMark x1="41282" y1="61818" x2="41282" y2="61818"/>
                              <a14:backgroundMark x1="42308" y1="62597" x2="42308" y2="62597"/>
                              <a14:backgroundMark x1="47692" y1="61558" x2="47692" y2="61558"/>
                              <a14:backgroundMark x1="60256" y1="61039" x2="60256" y2="61039"/>
                              <a14:backgroundMark x1="61026" y1="60519" x2="61026" y2="60519"/>
                              <a14:backgroundMark x1="47949" y1="45455" x2="47949" y2="45455"/>
                              <a14:backgroundMark x1="48205" y1="43117" x2="48205" y2="43117"/>
                              <a14:backgroundMark x1="36410" y1="29870" x2="36410" y2="29870"/>
                              <a14:backgroundMark x1="34872" y1="38442" x2="34872" y2="38442"/>
                              <a14:backgroundMark x1="34615" y1="38701" x2="34615" y2="38701"/>
                              <a14:backgroundMark x1="34872" y1="38961" x2="34872" y2="38961"/>
                              <a14:backgroundMark x1="35385" y1="38701" x2="35385" y2="38701"/>
                              <a14:backgroundMark x1="35385" y1="38701" x2="35385" y2="38701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73666" y="22609584"/>
                  <a:ext cx="645563" cy="635631"/>
                </a:xfrm>
                <a:prstGeom prst="rect">
                  <a:avLst/>
                </a:prstGeom>
              </p:spPr>
            </p:pic>
          </p:grpSp>
        </p:grpSp>
        <p:sp>
          <p:nvSpPr>
            <p:cNvPr id="34" name="Google Shape;80;p13">
              <a:extLst>
                <a:ext uri="{FF2B5EF4-FFF2-40B4-BE49-F238E27FC236}">
                  <a16:creationId xmlns:a16="http://schemas.microsoft.com/office/drawing/2014/main" id="{B15B866A-865A-AE91-F7A4-8F16DE74F2FD}"/>
                </a:ext>
              </a:extLst>
            </p:cNvPr>
            <p:cNvSpPr txBox="1"/>
            <p:nvPr/>
          </p:nvSpPr>
          <p:spPr>
            <a:xfrm>
              <a:off x="3680727" y="8210683"/>
              <a:ext cx="5808317" cy="1246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4450" lvl="0" algn="dist" latinLnBrk="1">
                <a:lnSpc>
                  <a:spcPct val="115000"/>
                </a:lnSpc>
                <a:buClr>
                  <a:schemeClr val="dk1"/>
                </a:buClr>
                <a:buSzPts val="2900"/>
              </a:pP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딥러닝 모델을 사용한 한영 번역기가 대중적으로 많이 사용되고 있지만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 한국어의 특성을 반영하지 못해 어색한 결과물을 만들어내는 경우가 존재한다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NanumGothic"/>
                  <a:sym typeface="Nanum Gothic"/>
                </a:rPr>
                <a:t>.</a:t>
              </a: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8813A07F-BAE0-4015-D9B2-41BC798FCC68}"/>
              </a:ext>
            </a:extLst>
          </p:cNvPr>
          <p:cNvGrpSpPr/>
          <p:nvPr/>
        </p:nvGrpSpPr>
        <p:grpSpPr>
          <a:xfrm>
            <a:off x="4647344" y="23956272"/>
            <a:ext cx="8215696" cy="5003855"/>
            <a:chOff x="2377545" y="10471511"/>
            <a:chExt cx="8215696" cy="5003855"/>
          </a:xfrm>
        </p:grpSpPr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B3C7ECAE-DEDB-25A3-137A-77FB55E9212D}"/>
                </a:ext>
              </a:extLst>
            </p:cNvPr>
            <p:cNvGrpSpPr/>
            <p:nvPr/>
          </p:nvGrpSpPr>
          <p:grpSpPr>
            <a:xfrm>
              <a:off x="2652614" y="13002616"/>
              <a:ext cx="716775" cy="715483"/>
              <a:chOff x="17481728" y="11286041"/>
              <a:chExt cx="1080000" cy="1080000"/>
            </a:xfrm>
          </p:grpSpPr>
          <p:sp>
            <p:nvSpPr>
              <p:cNvPr id="122" name="타원 121">
                <a:extLst>
                  <a:ext uri="{FF2B5EF4-FFF2-40B4-BE49-F238E27FC236}">
                    <a16:creationId xmlns:a16="http://schemas.microsoft.com/office/drawing/2014/main" id="{49C90D5B-E65E-C812-FE62-58D2135C5C7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7481728" y="11286041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123" name="그림 122" descr="텍스트, 표지판, 벡터그래픽이(가) 표시된 사진&#10;&#10;자동 생성된 설명">
                <a:extLst>
                  <a:ext uri="{FF2B5EF4-FFF2-40B4-BE49-F238E27FC236}">
                    <a16:creationId xmlns:a16="http://schemas.microsoft.com/office/drawing/2014/main" id="{37825FF6-97BB-1C40-0DD8-2677DB0AFF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637879" y="11443062"/>
                <a:ext cx="767697" cy="767697"/>
              </a:xfrm>
              <a:prstGeom prst="rect">
                <a:avLst/>
              </a:prstGeom>
            </p:spPr>
          </p:pic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8F16B92F-CC8B-9579-3C35-B11924C27FC1}"/>
                </a:ext>
              </a:extLst>
            </p:cNvPr>
            <p:cNvGrpSpPr/>
            <p:nvPr/>
          </p:nvGrpSpPr>
          <p:grpSpPr>
            <a:xfrm>
              <a:off x="2648767" y="12177016"/>
              <a:ext cx="716775" cy="715483"/>
              <a:chOff x="13914497" y="12292452"/>
              <a:chExt cx="1080000" cy="1080000"/>
            </a:xfrm>
          </p:grpSpPr>
          <p:sp>
            <p:nvSpPr>
              <p:cNvPr id="120" name="타원 119">
                <a:extLst>
                  <a:ext uri="{FF2B5EF4-FFF2-40B4-BE49-F238E27FC236}">
                    <a16:creationId xmlns:a16="http://schemas.microsoft.com/office/drawing/2014/main" id="{2BFDDFFD-4D59-B49A-3C6E-7D81E82222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3914497" y="12292452"/>
                <a:ext cx="1080000" cy="10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>
                  <a:latin typeface="MaruBuri Regular" panose="020B0600000101010101" pitchFamily="34" charset="-127"/>
                  <a:ea typeface="MaruBuri Regular" panose="020B0600000101010101" pitchFamily="34" charset="-127"/>
                </a:endParaRPr>
              </a:p>
            </p:txBody>
          </p:sp>
          <p:pic>
            <p:nvPicPr>
              <p:cNvPr id="121" name="그림 120">
                <a:extLst>
                  <a:ext uri="{FF2B5EF4-FFF2-40B4-BE49-F238E27FC236}">
                    <a16:creationId xmlns:a16="http://schemas.microsoft.com/office/drawing/2014/main" id="{E759C5DE-0E62-2F23-6C2E-BCBF23C21A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97796" y="12371482"/>
                <a:ext cx="921940" cy="921940"/>
              </a:xfrm>
              <a:prstGeom prst="rect">
                <a:avLst/>
              </a:prstGeom>
            </p:spPr>
          </p:pic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00D99A95-AC7F-524B-5BE9-3ED3903CF399}"/>
                </a:ext>
              </a:extLst>
            </p:cNvPr>
            <p:cNvGrpSpPr/>
            <p:nvPr/>
          </p:nvGrpSpPr>
          <p:grpSpPr>
            <a:xfrm>
              <a:off x="2648768" y="13830259"/>
              <a:ext cx="716775" cy="715483"/>
              <a:chOff x="1873666" y="22607087"/>
              <a:chExt cx="645563" cy="644400"/>
            </a:xfrm>
          </p:grpSpPr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B4CE279C-7C21-5357-8FB2-FB6214FB442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74829" y="22607087"/>
                <a:ext cx="644400" cy="644400"/>
                <a:chOff x="12148712" y="12166930"/>
                <a:chExt cx="1040400" cy="1040400"/>
              </a:xfrm>
            </p:grpSpPr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FF4019E9-A77F-F68D-699A-C916A29A700E}"/>
                    </a:ext>
                  </a:extLst>
                </p:cNvPr>
                <p:cNvSpPr/>
                <p:nvPr/>
              </p:nvSpPr>
              <p:spPr>
                <a:xfrm>
                  <a:off x="12148712" y="12166930"/>
                  <a:ext cx="1040400" cy="10404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BD8482D8-5C3D-009D-0808-C676DDFE1331}"/>
                    </a:ext>
                  </a:extLst>
                </p:cNvPr>
                <p:cNvSpPr/>
                <p:nvPr/>
              </p:nvSpPr>
              <p:spPr>
                <a:xfrm>
                  <a:off x="12276511" y="12288867"/>
                  <a:ext cx="784800" cy="784800"/>
                </a:xfrm>
                <a:prstGeom prst="ellipse">
                  <a:avLst/>
                </a:prstGeom>
                <a:solidFill>
                  <a:srgbClr val="34364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>
                    <a:latin typeface="MaruBuri Regular" panose="020B0600000101010101" pitchFamily="34" charset="-127"/>
                    <a:ea typeface="MaruBuri Regular" panose="020B0600000101010101" pitchFamily="34" charset="-127"/>
                  </a:endParaRPr>
                </a:p>
              </p:txBody>
            </p:sp>
          </p:grpSp>
          <p:pic>
            <p:nvPicPr>
              <p:cNvPr id="117" name="그림 116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3F5382D9-F17C-6D75-7015-FD78D9257E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>
                            <a14:foregroundMark x1="44359" y1="71429" x2="44359" y2="71429"/>
                            <a14:foregroundMark x1="64359" y1="64416" x2="64359" y2="64416"/>
                            <a14:foregroundMark x1="36410" y1="38182" x2="36410" y2="38182"/>
                            <a14:foregroundMark x1="43077" y1="39740" x2="43077" y2="39740"/>
                            <a14:backgroundMark x1="22821" y1="43636" x2="22821" y2="43636"/>
                            <a14:backgroundMark x1="60513" y1="43896" x2="60513" y2="43896"/>
                            <a14:backgroundMark x1="61026" y1="44416" x2="61026" y2="44416"/>
                            <a14:backgroundMark x1="41282" y1="61818" x2="41282" y2="61818"/>
                            <a14:backgroundMark x1="42308" y1="62597" x2="42308" y2="62597"/>
                            <a14:backgroundMark x1="47692" y1="61558" x2="47692" y2="61558"/>
                            <a14:backgroundMark x1="60256" y1="61039" x2="60256" y2="61039"/>
                            <a14:backgroundMark x1="61026" y1="60519" x2="61026" y2="60519"/>
                            <a14:backgroundMark x1="47949" y1="45455" x2="47949" y2="45455"/>
                            <a14:backgroundMark x1="48205" y1="43117" x2="48205" y2="43117"/>
                            <a14:backgroundMark x1="36410" y1="29870" x2="36410" y2="29870"/>
                            <a14:backgroundMark x1="34872" y1="38442" x2="34872" y2="38442"/>
                            <a14:backgroundMark x1="34615" y1="38701" x2="34615" y2="38701"/>
                            <a14:backgroundMark x1="34872" y1="38961" x2="34872" y2="38961"/>
                            <a14:backgroundMark x1="35385" y1="38701" x2="35385" y2="38701"/>
                            <a14:backgroundMark x1="35385" y1="38701" x2="35385" y2="38701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73666" y="22609584"/>
                <a:ext cx="645563" cy="635631"/>
              </a:xfrm>
              <a:prstGeom prst="rect">
                <a:avLst/>
              </a:prstGeom>
            </p:spPr>
          </p:pic>
        </p:grpSp>
        <p:pic>
          <p:nvPicPr>
            <p:cNvPr id="98" name="그림 97">
              <a:extLst>
                <a:ext uri="{FF2B5EF4-FFF2-40B4-BE49-F238E27FC236}">
                  <a16:creationId xmlns:a16="http://schemas.microsoft.com/office/drawing/2014/main" id="{3E6EA4EF-C40C-8C1C-5A5C-BBF85661B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77545" y="14530950"/>
              <a:ext cx="1259220" cy="944416"/>
            </a:xfrm>
            <a:prstGeom prst="rect">
              <a:avLst/>
            </a:prstGeom>
          </p:spPr>
        </p:pic>
        <p:sp>
          <p:nvSpPr>
            <p:cNvPr id="99" name="모서리가 둥근 직사각형 98">
              <a:extLst>
                <a:ext uri="{FF2B5EF4-FFF2-40B4-BE49-F238E27FC236}">
                  <a16:creationId xmlns:a16="http://schemas.microsoft.com/office/drawing/2014/main" id="{60FDD238-ACBA-14A2-536E-EF58E51B8148}"/>
                </a:ext>
              </a:extLst>
            </p:cNvPr>
            <p:cNvSpPr/>
            <p:nvPr/>
          </p:nvSpPr>
          <p:spPr>
            <a:xfrm>
              <a:off x="3647436" y="11426915"/>
              <a:ext cx="346430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교횐 지금 축제의 분위기다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.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00" name="모서리가 둥근 직사각형 99">
              <a:extLst>
                <a:ext uri="{FF2B5EF4-FFF2-40B4-BE49-F238E27FC236}">
                  <a16:creationId xmlns:a16="http://schemas.microsoft.com/office/drawing/2014/main" id="{FC42A916-1153-955B-2A24-70F3A65315D4}"/>
                </a:ext>
              </a:extLst>
            </p:cNvPr>
            <p:cNvSpPr/>
            <p:nvPr/>
          </p:nvSpPr>
          <p:spPr>
            <a:xfrm>
              <a:off x="3647438" y="12271954"/>
              <a:ext cx="576434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rgbClr val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Arial"/>
                </a:rPr>
                <a:t>The church is now in a festive mood.</a:t>
              </a:r>
              <a:endParaRPr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01" name="모서리가 둥근 직사각형 100">
              <a:extLst>
                <a:ext uri="{FF2B5EF4-FFF2-40B4-BE49-F238E27FC236}">
                  <a16:creationId xmlns:a16="http://schemas.microsoft.com/office/drawing/2014/main" id="{8D1F4FCB-358F-2A5A-18E5-9528738C05C3}"/>
                </a:ext>
              </a:extLst>
            </p:cNvPr>
            <p:cNvSpPr/>
            <p:nvPr/>
          </p:nvSpPr>
          <p:spPr>
            <a:xfrm>
              <a:off x="3647436" y="13091959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It's a festive mood right now.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02" name="모서리가 둥근 직사각형 101">
              <a:extLst>
                <a:ext uri="{FF2B5EF4-FFF2-40B4-BE49-F238E27FC236}">
                  <a16:creationId xmlns:a16="http://schemas.microsoft.com/office/drawing/2014/main" id="{A362982C-D06A-EB57-5A34-A1059BF41DA7}"/>
                </a:ext>
              </a:extLst>
            </p:cNvPr>
            <p:cNvSpPr/>
            <p:nvPr/>
          </p:nvSpPr>
          <p:spPr>
            <a:xfrm>
              <a:off x="3647436" y="13913033"/>
              <a:ext cx="5764349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It is the atmosphere of the festival now.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03" name="모서리가 둥근 직사각형 102">
              <a:extLst>
                <a:ext uri="{FF2B5EF4-FFF2-40B4-BE49-F238E27FC236}">
                  <a16:creationId xmlns:a16="http://schemas.microsoft.com/office/drawing/2014/main" id="{6886AB50-8488-2725-9D46-F89919E187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47436" y="14734106"/>
              <a:ext cx="5742774" cy="536092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The church is in the mood of the festival now.</a:t>
              </a:r>
              <a:r>
                <a:rPr lang="ko-Kore-KR" altLang="ko-Kore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pic>
          <p:nvPicPr>
            <p:cNvPr id="104" name="그림 103">
              <a:extLst>
                <a:ext uri="{FF2B5EF4-FFF2-40B4-BE49-F238E27FC236}">
                  <a16:creationId xmlns:a16="http://schemas.microsoft.com/office/drawing/2014/main" id="{21EF5345-086D-6A10-0E48-5125E75F3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81120" y="13157652"/>
              <a:ext cx="405409" cy="405409"/>
            </a:xfrm>
            <a:prstGeom prst="rect">
              <a:avLst/>
            </a:prstGeom>
          </p:spPr>
        </p:pic>
        <p:pic>
          <p:nvPicPr>
            <p:cNvPr id="105" name="그림 104">
              <a:extLst>
                <a:ext uri="{FF2B5EF4-FFF2-40B4-BE49-F238E27FC236}">
                  <a16:creationId xmlns:a16="http://schemas.microsoft.com/office/drawing/2014/main" id="{7D368FF5-644E-B4ED-B468-9E1A6260D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81119" y="12327398"/>
              <a:ext cx="405409" cy="404508"/>
            </a:xfrm>
            <a:prstGeom prst="rect">
              <a:avLst/>
            </a:prstGeom>
          </p:spPr>
        </p:pic>
        <p:pic>
          <p:nvPicPr>
            <p:cNvPr id="106" name="그림 105">
              <a:extLst>
                <a:ext uri="{FF2B5EF4-FFF2-40B4-BE49-F238E27FC236}">
                  <a16:creationId xmlns:a16="http://schemas.microsoft.com/office/drawing/2014/main" id="{69C686A3-CFB5-7355-AF7D-7220793A2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81119" y="13979381"/>
              <a:ext cx="405409" cy="405409"/>
            </a:xfrm>
            <a:prstGeom prst="rect">
              <a:avLst/>
            </a:prstGeom>
          </p:spPr>
        </p:pic>
        <p:pic>
          <p:nvPicPr>
            <p:cNvPr id="107" name="그림 106">
              <a:extLst>
                <a:ext uri="{FF2B5EF4-FFF2-40B4-BE49-F238E27FC236}">
                  <a16:creationId xmlns:a16="http://schemas.microsoft.com/office/drawing/2014/main" id="{033D27B5-4737-18C0-FA4A-A2A7922E4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81689" y="14801110"/>
              <a:ext cx="405409" cy="404508"/>
            </a:xfrm>
            <a:prstGeom prst="rect">
              <a:avLst/>
            </a:prstGeom>
          </p:spPr>
        </p:pic>
        <p:cxnSp>
          <p:nvCxnSpPr>
            <p:cNvPr id="108" name="직선 연결선[R] 107">
              <a:extLst>
                <a:ext uri="{FF2B5EF4-FFF2-40B4-BE49-F238E27FC236}">
                  <a16:creationId xmlns:a16="http://schemas.microsoft.com/office/drawing/2014/main" id="{21A648AA-35C9-D493-1E4C-DD1CF8AB0963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2113331"/>
              <a:ext cx="7704666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모서리가 둥근 직사각형 108">
              <a:extLst>
                <a:ext uri="{FF2B5EF4-FFF2-40B4-BE49-F238E27FC236}">
                  <a16:creationId xmlns:a16="http://schemas.microsoft.com/office/drawing/2014/main" id="{F53A890F-5741-BC24-790B-0C9AD475FC83}"/>
                </a:ext>
              </a:extLst>
            </p:cNvPr>
            <p:cNvSpPr/>
            <p:nvPr/>
          </p:nvSpPr>
          <p:spPr>
            <a:xfrm>
              <a:off x="2513155" y="11426915"/>
              <a:ext cx="987998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input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10" name="모서리가 둥근 직사각형 109">
              <a:extLst>
                <a:ext uri="{FF2B5EF4-FFF2-40B4-BE49-F238E27FC236}">
                  <a16:creationId xmlns:a16="http://schemas.microsoft.com/office/drawing/2014/main" id="{E1D0330E-DA47-942E-EF46-66385855E096}"/>
                </a:ext>
              </a:extLst>
            </p:cNvPr>
            <p:cNvSpPr/>
            <p:nvPr/>
          </p:nvSpPr>
          <p:spPr>
            <a:xfrm>
              <a:off x="2445349" y="10624999"/>
              <a:ext cx="1123610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번역기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111" name="직선 연결선[R] 110">
              <a:extLst>
                <a:ext uri="{FF2B5EF4-FFF2-40B4-BE49-F238E27FC236}">
                  <a16:creationId xmlns:a16="http://schemas.microsoft.com/office/drawing/2014/main" id="{9FBD56BB-2909-B8C6-FB06-E481D5A82DF9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1305241"/>
              <a:ext cx="770466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모서리가 둥근 직사각형 111">
              <a:extLst>
                <a:ext uri="{FF2B5EF4-FFF2-40B4-BE49-F238E27FC236}">
                  <a16:creationId xmlns:a16="http://schemas.microsoft.com/office/drawing/2014/main" id="{F901E823-1050-3A85-DF9A-5CD33605DCB0}"/>
                </a:ext>
              </a:extLst>
            </p:cNvPr>
            <p:cNvSpPr/>
            <p:nvPr/>
          </p:nvSpPr>
          <p:spPr>
            <a:xfrm>
              <a:off x="3647436" y="10613202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번역 결과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13" name="모서리가 둥근 직사각형 112">
              <a:extLst>
                <a:ext uri="{FF2B5EF4-FFF2-40B4-BE49-F238E27FC236}">
                  <a16:creationId xmlns:a16="http://schemas.microsoft.com/office/drawing/2014/main" id="{C60BB017-F3E1-00F7-C78A-295175F732B6}"/>
                </a:ext>
              </a:extLst>
            </p:cNvPr>
            <p:cNvSpPr/>
            <p:nvPr/>
          </p:nvSpPr>
          <p:spPr>
            <a:xfrm>
              <a:off x="8974410" y="10613202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정확성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14" name="모서리가 둥근 직사각형 113">
              <a:extLst>
                <a:ext uri="{FF2B5EF4-FFF2-40B4-BE49-F238E27FC236}">
                  <a16:creationId xmlns:a16="http://schemas.microsoft.com/office/drawing/2014/main" id="{BF093446-C7AD-EE4B-CA04-E926945FA5E7}"/>
                </a:ext>
              </a:extLst>
            </p:cNvPr>
            <p:cNvSpPr/>
            <p:nvPr/>
          </p:nvSpPr>
          <p:spPr>
            <a:xfrm>
              <a:off x="8974410" y="11426915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-</a:t>
              </a:r>
              <a:endParaRPr kumimoji="1" lang="ko-Kore-KR" altLang="en-US" sz="18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115" name="직선 연결선[R] 114">
              <a:extLst>
                <a:ext uri="{FF2B5EF4-FFF2-40B4-BE49-F238E27FC236}">
                  <a16:creationId xmlns:a16="http://schemas.microsoft.com/office/drawing/2014/main" id="{D6DDE3A2-5076-E257-7AE0-4EEC953C26A4}"/>
                </a:ext>
              </a:extLst>
            </p:cNvPr>
            <p:cNvCxnSpPr>
              <a:cxnSpLocks/>
            </p:cNvCxnSpPr>
            <p:nvPr/>
          </p:nvCxnSpPr>
          <p:spPr>
            <a:xfrm>
              <a:off x="2588637" y="10471511"/>
              <a:ext cx="7707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EE47C7F-6326-32B2-1C3B-BA870BAE6DC1}"/>
              </a:ext>
            </a:extLst>
          </p:cNvPr>
          <p:cNvGrpSpPr/>
          <p:nvPr/>
        </p:nvGrpSpPr>
        <p:grpSpPr>
          <a:xfrm>
            <a:off x="3894027" y="18625808"/>
            <a:ext cx="7998153" cy="3246588"/>
            <a:chOff x="3894027" y="18625808"/>
            <a:chExt cx="7998153" cy="3246588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1A926ED3-F100-AEF9-D64E-22F0767E1C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48557" y="21156913"/>
              <a:ext cx="716775" cy="7154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D14BDC71-B7AE-90AB-F90E-9304E65263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44710" y="20331313"/>
              <a:ext cx="716775" cy="7154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46" name="모서리가 둥근 직사각형 45">
              <a:extLst>
                <a:ext uri="{FF2B5EF4-FFF2-40B4-BE49-F238E27FC236}">
                  <a16:creationId xmlns:a16="http://schemas.microsoft.com/office/drawing/2014/main" id="{1864AC02-22BE-28CA-7AA7-4A93E2C575C5}"/>
                </a:ext>
              </a:extLst>
            </p:cNvPr>
            <p:cNvSpPr/>
            <p:nvPr/>
          </p:nvSpPr>
          <p:spPr>
            <a:xfrm>
              <a:off x="5243379" y="19581212"/>
              <a:ext cx="1456966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엄만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47" name="모서리가 둥근 직사각형 46">
              <a:extLst>
                <a:ext uri="{FF2B5EF4-FFF2-40B4-BE49-F238E27FC236}">
                  <a16:creationId xmlns:a16="http://schemas.microsoft.com/office/drawing/2014/main" id="{E7E8085A-12C5-A28C-BC25-7A7B273F1A6D}"/>
                </a:ext>
              </a:extLst>
            </p:cNvPr>
            <p:cNvSpPr/>
            <p:nvPr/>
          </p:nvSpPr>
          <p:spPr>
            <a:xfrm>
              <a:off x="5243381" y="20426251"/>
              <a:ext cx="2358634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rgbClr val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Arial"/>
                </a:rPr>
                <a:t>엄</a:t>
              </a:r>
              <a:r>
                <a:rPr lang="en-US" altLang="ko-KR" sz="2000" dirty="0">
                  <a:solidFill>
                    <a:srgbClr val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Arial"/>
                </a:rPr>
                <a:t>,</a:t>
              </a:r>
              <a:r>
                <a:rPr lang="ko-KR" altLang="en-US" sz="2000" dirty="0">
                  <a:solidFill>
                    <a:srgbClr val="000000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  <a:cs typeface="Arial"/>
                </a:rPr>
                <a:t> 만</a:t>
              </a:r>
              <a:endParaRPr lang="ko-Kore-KR" altLang="en-US" sz="2000" dirty="0"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48" name="모서리가 둥근 직사각형 47">
              <a:extLst>
                <a:ext uri="{FF2B5EF4-FFF2-40B4-BE49-F238E27FC236}">
                  <a16:creationId xmlns:a16="http://schemas.microsoft.com/office/drawing/2014/main" id="{268F6C2C-6409-CB3B-B23F-5A9DEE8A12E5}"/>
                </a:ext>
              </a:extLst>
            </p:cNvPr>
            <p:cNvSpPr/>
            <p:nvPr/>
          </p:nvSpPr>
          <p:spPr>
            <a:xfrm>
              <a:off x="5243379" y="21246256"/>
              <a:ext cx="2655145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ㅇ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ㅓ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ㅁ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ㅁ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ㅏ</a:t>
              </a:r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,</a:t>
              </a:r>
              <a:r>
                <a:rPr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 </a:t>
              </a:r>
              <a:r>
                <a:rPr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ㄴ</a:t>
              </a:r>
              <a:endParaRPr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AE7DF398-7E10-C6C8-1223-AB894089C718}"/>
                </a:ext>
              </a:extLst>
            </p:cNvPr>
            <p:cNvCxnSpPr>
              <a:cxnSpLocks/>
            </p:cNvCxnSpPr>
            <p:nvPr/>
          </p:nvCxnSpPr>
          <p:spPr>
            <a:xfrm>
              <a:off x="4184580" y="20267628"/>
              <a:ext cx="7707600" cy="0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>
              <a:extLst>
                <a:ext uri="{FF2B5EF4-FFF2-40B4-BE49-F238E27FC236}">
                  <a16:creationId xmlns:a16="http://schemas.microsoft.com/office/drawing/2014/main" id="{FA902162-3B52-A80B-95BF-892AA2F138C8}"/>
                </a:ext>
              </a:extLst>
            </p:cNvPr>
            <p:cNvSpPr/>
            <p:nvPr/>
          </p:nvSpPr>
          <p:spPr>
            <a:xfrm>
              <a:off x="4109098" y="19581212"/>
              <a:ext cx="987998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input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57" name="모서리가 둥근 직사각형 56">
              <a:extLst>
                <a:ext uri="{FF2B5EF4-FFF2-40B4-BE49-F238E27FC236}">
                  <a16:creationId xmlns:a16="http://schemas.microsoft.com/office/drawing/2014/main" id="{4F3172CD-A8AA-C18F-3F3A-825C78D12C6B}"/>
                </a:ext>
              </a:extLst>
            </p:cNvPr>
            <p:cNvSpPr/>
            <p:nvPr/>
          </p:nvSpPr>
          <p:spPr>
            <a:xfrm>
              <a:off x="4041292" y="18779296"/>
              <a:ext cx="1123610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단위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1F7A2003-E26D-0D7A-9EDB-B251CBB1B223}"/>
                </a:ext>
              </a:extLst>
            </p:cNvPr>
            <p:cNvCxnSpPr>
              <a:cxnSpLocks/>
            </p:cNvCxnSpPr>
            <p:nvPr/>
          </p:nvCxnSpPr>
          <p:spPr>
            <a:xfrm>
              <a:off x="4184580" y="19459538"/>
              <a:ext cx="7707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50FCA0EF-27BD-BCEB-56B8-0746D069C0B4}"/>
                </a:ext>
              </a:extLst>
            </p:cNvPr>
            <p:cNvSpPr/>
            <p:nvPr/>
          </p:nvSpPr>
          <p:spPr>
            <a:xfrm>
              <a:off x="5243379" y="18767499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분리 결과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60" name="모서리가 둥근 직사각형 59">
              <a:extLst>
                <a:ext uri="{FF2B5EF4-FFF2-40B4-BE49-F238E27FC236}">
                  <a16:creationId xmlns:a16="http://schemas.microsoft.com/office/drawing/2014/main" id="{225B9CD4-118F-CAB9-FFDD-1440EB41B77C}"/>
                </a:ext>
              </a:extLst>
            </p:cNvPr>
            <p:cNvSpPr/>
            <p:nvPr/>
          </p:nvSpPr>
          <p:spPr>
            <a:xfrm>
              <a:off x="10270805" y="18767499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조사 분리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E205008C-7533-87F4-5DD5-4761A1F8B7FD}"/>
                </a:ext>
              </a:extLst>
            </p:cNvPr>
            <p:cNvSpPr/>
            <p:nvPr/>
          </p:nvSpPr>
          <p:spPr>
            <a:xfrm>
              <a:off x="10270805" y="19581212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-</a:t>
              </a:r>
              <a:endParaRPr kumimoji="1" lang="ko-Kore-KR" altLang="en-US" sz="18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14852502-689D-2D21-9F0D-B906881F719B}"/>
                </a:ext>
              </a:extLst>
            </p:cNvPr>
            <p:cNvCxnSpPr>
              <a:cxnSpLocks/>
            </p:cNvCxnSpPr>
            <p:nvPr/>
          </p:nvCxnSpPr>
          <p:spPr>
            <a:xfrm>
              <a:off x="4184580" y="18625808"/>
              <a:ext cx="77076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모서리가 둥근 직사각형 71">
              <a:extLst>
                <a:ext uri="{FF2B5EF4-FFF2-40B4-BE49-F238E27FC236}">
                  <a16:creationId xmlns:a16="http://schemas.microsoft.com/office/drawing/2014/main" id="{04A722BD-99C0-52CC-E585-FC69E29EA2B0}"/>
                </a:ext>
              </a:extLst>
            </p:cNvPr>
            <p:cNvSpPr/>
            <p:nvPr/>
          </p:nvSpPr>
          <p:spPr>
            <a:xfrm>
              <a:off x="3898680" y="20413236"/>
              <a:ext cx="1408833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서브워드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73" name="모서리가 둥근 직사각형 72">
              <a:extLst>
                <a:ext uri="{FF2B5EF4-FFF2-40B4-BE49-F238E27FC236}">
                  <a16:creationId xmlns:a16="http://schemas.microsoft.com/office/drawing/2014/main" id="{62C63ED5-22B9-525B-E8D6-41E35B41DEA4}"/>
                </a:ext>
              </a:extLst>
            </p:cNvPr>
            <p:cNvSpPr/>
            <p:nvPr/>
          </p:nvSpPr>
          <p:spPr>
            <a:xfrm>
              <a:off x="3894027" y="21245600"/>
              <a:ext cx="1408833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자모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65DCD06F-4F2E-8846-7A08-1559A2EDF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877515" y="20486349"/>
              <a:ext cx="405409" cy="405409"/>
            </a:xfrm>
            <a:prstGeom prst="rect">
              <a:avLst/>
            </a:prstGeom>
          </p:spPr>
        </p:pic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27F6606F-2E8C-B516-B276-402B0F338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877515" y="21312399"/>
              <a:ext cx="405409" cy="404508"/>
            </a:xfrm>
            <a:prstGeom prst="rect">
              <a:avLst/>
            </a:prstGeom>
          </p:spPr>
        </p:pic>
        <p:sp>
          <p:nvSpPr>
            <p:cNvPr id="124" name="모서리가 둥근 직사각형 123">
              <a:extLst>
                <a:ext uri="{FF2B5EF4-FFF2-40B4-BE49-F238E27FC236}">
                  <a16:creationId xmlns:a16="http://schemas.microsoft.com/office/drawing/2014/main" id="{ED0293AE-CB7E-6CDB-2480-F6A68ABC9E8F}"/>
                </a:ext>
              </a:extLst>
            </p:cNvPr>
            <p:cNvSpPr/>
            <p:nvPr/>
          </p:nvSpPr>
          <p:spPr>
            <a:xfrm>
              <a:off x="7946085" y="18775825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BPE </a:t>
              </a:r>
              <a:r>
                <a:rPr kumimoji="1" lang="ko-KR" altLang="en-US" sz="2000" b="1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결과</a:t>
              </a:r>
              <a:endParaRPr kumimoji="1" lang="ko-Kore-KR" altLang="en-US" sz="2000" b="1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25" name="모서리가 둥근 직사각형 124">
              <a:extLst>
                <a:ext uri="{FF2B5EF4-FFF2-40B4-BE49-F238E27FC236}">
                  <a16:creationId xmlns:a16="http://schemas.microsoft.com/office/drawing/2014/main" id="{17FC5532-5919-0152-DB36-85506E782487}"/>
                </a:ext>
              </a:extLst>
            </p:cNvPr>
            <p:cNvSpPr/>
            <p:nvPr/>
          </p:nvSpPr>
          <p:spPr>
            <a:xfrm>
              <a:off x="7946084" y="19576035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-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26" name="모서리가 둥근 직사각형 125">
              <a:extLst>
                <a:ext uri="{FF2B5EF4-FFF2-40B4-BE49-F238E27FC236}">
                  <a16:creationId xmlns:a16="http://schemas.microsoft.com/office/drawing/2014/main" id="{79CC89CE-0B14-EBD0-02F4-D32E0FC48B99}"/>
                </a:ext>
              </a:extLst>
            </p:cNvPr>
            <p:cNvSpPr/>
            <p:nvPr/>
          </p:nvSpPr>
          <p:spPr>
            <a:xfrm>
              <a:off x="7940086" y="21245600"/>
              <a:ext cx="2655145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ㄱㅛ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⎽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@@</a:t>
              </a:r>
              <a:r>
                <a:rPr kumimoji="1"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ㅎㅚ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@@</a:t>
              </a:r>
              <a:r>
                <a:rPr kumimoji="1" lang="ko-KR" altLang="en-US" sz="2000" dirty="0" err="1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ㄴ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  <p:sp>
          <p:nvSpPr>
            <p:cNvPr id="127" name="모서리가 둥근 직사각형 126">
              <a:extLst>
                <a:ext uri="{FF2B5EF4-FFF2-40B4-BE49-F238E27FC236}">
                  <a16:creationId xmlns:a16="http://schemas.microsoft.com/office/drawing/2014/main" id="{E47A1169-EB8D-BDAD-D602-33A60AA80354}"/>
                </a:ext>
              </a:extLst>
            </p:cNvPr>
            <p:cNvSpPr/>
            <p:nvPr/>
          </p:nvSpPr>
          <p:spPr>
            <a:xfrm>
              <a:off x="7945777" y="20420000"/>
              <a:ext cx="1618831" cy="538106"/>
            </a:xfrm>
            <a:prstGeom prst="roundRect">
              <a:avLst>
                <a:gd name="adj" fmla="val 50000"/>
              </a:avLst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교</a:t>
              </a:r>
              <a:r>
                <a:rPr kumimoji="1" lang="en-US" altLang="ko-KR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@@</a:t>
              </a:r>
              <a:r>
                <a:rPr kumimoji="1" lang="ko-KR" altLang="en-US" sz="2000" dirty="0">
                  <a:solidFill>
                    <a:schemeClr val="tx1"/>
                  </a:solidFill>
                  <a:latin typeface="MaruBuri Regular" panose="020B0600000101010101" pitchFamily="34" charset="-127"/>
                  <a:ea typeface="MaruBuri Regular" panose="020B0600000101010101" pitchFamily="34" charset="-127"/>
                </a:rPr>
                <a:t>횐</a:t>
              </a:r>
              <a:endParaRPr kumimoji="1" lang="ko-Kore-KR" altLang="en-US" sz="2000" dirty="0">
                <a:solidFill>
                  <a:schemeClr val="tx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endParaRPr>
            </a:p>
          </p:txBody>
        </p:sp>
      </p:grpSp>
      <p:sp>
        <p:nvSpPr>
          <p:cNvPr id="129" name="TextBox 128">
            <a:extLst>
              <a:ext uri="{FF2B5EF4-FFF2-40B4-BE49-F238E27FC236}">
                <a16:creationId xmlns:a16="http://schemas.microsoft.com/office/drawing/2014/main" id="{CA531726-7F60-329B-8F7F-1FEE1F47FCA3}"/>
              </a:ext>
            </a:extLst>
          </p:cNvPr>
          <p:cNvSpPr txBox="1"/>
          <p:nvPr/>
        </p:nvSpPr>
        <p:spPr>
          <a:xfrm>
            <a:off x="13731481" y="10804766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영흰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FCE5B80-1170-43A9-384D-73EBCF558ACF}"/>
              </a:ext>
            </a:extLst>
          </p:cNvPr>
          <p:cNvSpPr txBox="1"/>
          <p:nvPr/>
        </p:nvSpPr>
        <p:spPr>
          <a:xfrm>
            <a:off x="17073094" y="10794779"/>
            <a:ext cx="848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영</a:t>
            </a:r>
            <a:r>
              <a:rPr kumimoji="1" lang="en-US" altLang="ko-Kore-KR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@</a:t>
            </a:r>
            <a:r>
              <a:rPr kumimoji="1" lang="en-US" altLang="ko-KR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@</a:t>
            </a:r>
            <a:r>
              <a:rPr kumimoji="1" lang="ko-KR" altLang="en-US" dirty="0">
                <a:solidFill>
                  <a:schemeClr val="bg1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</a:rPr>
              <a:t>흰</a:t>
            </a:r>
            <a:endParaRPr kumimoji="1" lang="ko-Kore-KR" altLang="en-US" dirty="0">
              <a:solidFill>
                <a:schemeClr val="bg1"/>
              </a:solidFill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B40674BB-DCBA-DF7B-970C-CFBDC4A7B719}"/>
              </a:ext>
            </a:extLst>
          </p:cNvPr>
          <p:cNvSpPr txBox="1"/>
          <p:nvPr/>
        </p:nvSpPr>
        <p:spPr>
          <a:xfrm>
            <a:off x="17872048" y="10880715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dirty="0">
                <a:latin typeface="MaruBuri Regular" panose="020B0600000101010101" pitchFamily="34" charset="-127"/>
                <a:ea typeface="MaruBuri Regular" panose="020B0600000101010101" pitchFamily="34" charset="-127"/>
              </a:rPr>
              <a:t>자모단위</a:t>
            </a:r>
          </a:p>
        </p:txBody>
      </p:sp>
      <p:grpSp>
        <p:nvGrpSpPr>
          <p:cNvPr id="132" name="그룹 1003">
            <a:extLst>
              <a:ext uri="{FF2B5EF4-FFF2-40B4-BE49-F238E27FC236}">
                <a16:creationId xmlns:a16="http://schemas.microsoft.com/office/drawing/2014/main" id="{A8F3D6B5-2927-BE45-2623-E8ACDB74B3E0}"/>
              </a:ext>
            </a:extLst>
          </p:cNvPr>
          <p:cNvGrpSpPr/>
          <p:nvPr/>
        </p:nvGrpSpPr>
        <p:grpSpPr>
          <a:xfrm>
            <a:off x="11282924" y="11099553"/>
            <a:ext cx="1840654" cy="940825"/>
            <a:chOff x="952381" y="2849410"/>
            <a:chExt cx="5202381" cy="4655460"/>
          </a:xfrm>
        </p:grpSpPr>
        <p:pic>
          <p:nvPicPr>
            <p:cNvPr id="159" name="Object 8">
              <a:extLst>
                <a:ext uri="{FF2B5EF4-FFF2-40B4-BE49-F238E27FC236}">
                  <a16:creationId xmlns:a16="http://schemas.microsoft.com/office/drawing/2014/main" id="{C67A5383-2B06-1C6F-DE91-34F010A6C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52381" y="2849410"/>
              <a:ext cx="5202381" cy="4655460"/>
            </a:xfrm>
            <a:prstGeom prst="rect">
              <a:avLst/>
            </a:prstGeom>
          </p:spPr>
        </p:pic>
      </p:grpSp>
      <p:grpSp>
        <p:nvGrpSpPr>
          <p:cNvPr id="133" name="그룹 1006">
            <a:extLst>
              <a:ext uri="{FF2B5EF4-FFF2-40B4-BE49-F238E27FC236}">
                <a16:creationId xmlns:a16="http://schemas.microsoft.com/office/drawing/2014/main" id="{2FF07A82-805E-86B6-CD7E-913D38D8F86A}"/>
              </a:ext>
            </a:extLst>
          </p:cNvPr>
          <p:cNvGrpSpPr/>
          <p:nvPr/>
        </p:nvGrpSpPr>
        <p:grpSpPr>
          <a:xfrm>
            <a:off x="11460270" y="10826349"/>
            <a:ext cx="1403140" cy="569476"/>
            <a:chOff x="1300736" y="2506444"/>
            <a:chExt cx="4505671" cy="685933"/>
          </a:xfrm>
        </p:grpSpPr>
        <p:pic>
          <p:nvPicPr>
            <p:cNvPr id="158" name="Object 20">
              <a:extLst>
                <a:ext uri="{FF2B5EF4-FFF2-40B4-BE49-F238E27FC236}">
                  <a16:creationId xmlns:a16="http://schemas.microsoft.com/office/drawing/2014/main" id="{76333D4C-3004-AEEB-E550-3C1C1DECC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00736" y="2506444"/>
              <a:ext cx="4505671" cy="685933"/>
            </a:xfrm>
            <a:prstGeom prst="rect">
              <a:avLst/>
            </a:prstGeom>
          </p:spPr>
        </p:pic>
      </p:grpSp>
      <p:sp>
        <p:nvSpPr>
          <p:cNvPr id="134" name="Object 23">
            <a:extLst>
              <a:ext uri="{FF2B5EF4-FFF2-40B4-BE49-F238E27FC236}">
                <a16:creationId xmlns:a16="http://schemas.microsoft.com/office/drawing/2014/main" id="{4844FAD6-9804-9746-5EAE-396C67A86C93}"/>
              </a:ext>
            </a:extLst>
          </p:cNvPr>
          <p:cNvSpPr txBox="1"/>
          <p:nvPr/>
        </p:nvSpPr>
        <p:spPr>
          <a:xfrm>
            <a:off x="11314274" y="10933069"/>
            <a:ext cx="169513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600" dirty="0">
                <a:solidFill>
                  <a:srgbClr val="FFF6BB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1단계</a:t>
            </a:r>
            <a:r>
              <a:rPr 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 </a:t>
            </a:r>
            <a:r>
              <a:rPr lang="ko-KR" alt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단어</a:t>
            </a:r>
            <a:endParaRPr lang="en-US" sz="11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35" name="Object 32">
            <a:extLst>
              <a:ext uri="{FF2B5EF4-FFF2-40B4-BE49-F238E27FC236}">
                <a16:creationId xmlns:a16="http://schemas.microsoft.com/office/drawing/2014/main" id="{CC16C695-DA6C-78AC-E748-94821399766F}"/>
              </a:ext>
            </a:extLst>
          </p:cNvPr>
          <p:cNvSpPr txBox="1"/>
          <p:nvPr/>
        </p:nvSpPr>
        <p:spPr>
          <a:xfrm>
            <a:off x="11765959" y="11485974"/>
            <a:ext cx="1097451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엄만</a:t>
            </a:r>
            <a:endParaRPr lang="en-US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grpSp>
        <p:nvGrpSpPr>
          <p:cNvPr id="136" name="그룹 1003">
            <a:extLst>
              <a:ext uri="{FF2B5EF4-FFF2-40B4-BE49-F238E27FC236}">
                <a16:creationId xmlns:a16="http://schemas.microsoft.com/office/drawing/2014/main" id="{54EDFE2B-C2F9-56B1-CF36-5B7D55568017}"/>
              </a:ext>
            </a:extLst>
          </p:cNvPr>
          <p:cNvGrpSpPr/>
          <p:nvPr/>
        </p:nvGrpSpPr>
        <p:grpSpPr>
          <a:xfrm>
            <a:off x="13869270" y="11096252"/>
            <a:ext cx="2455748" cy="940825"/>
            <a:chOff x="952381" y="2849410"/>
            <a:chExt cx="5202381" cy="4655460"/>
          </a:xfrm>
        </p:grpSpPr>
        <p:pic>
          <p:nvPicPr>
            <p:cNvPr id="157" name="Object 8">
              <a:extLst>
                <a:ext uri="{FF2B5EF4-FFF2-40B4-BE49-F238E27FC236}">
                  <a16:creationId xmlns:a16="http://schemas.microsoft.com/office/drawing/2014/main" id="{BBAEF43D-C97D-8796-ECF8-E7BD862B0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52381" y="2849410"/>
              <a:ext cx="5202381" cy="4655460"/>
            </a:xfrm>
            <a:prstGeom prst="rect">
              <a:avLst/>
            </a:prstGeom>
          </p:spPr>
        </p:pic>
      </p:grpSp>
      <p:grpSp>
        <p:nvGrpSpPr>
          <p:cNvPr id="137" name="그룹 1006">
            <a:extLst>
              <a:ext uri="{FF2B5EF4-FFF2-40B4-BE49-F238E27FC236}">
                <a16:creationId xmlns:a16="http://schemas.microsoft.com/office/drawing/2014/main" id="{5322E3AA-3FBB-3A64-DB0A-4C146B9864FA}"/>
              </a:ext>
            </a:extLst>
          </p:cNvPr>
          <p:cNvGrpSpPr/>
          <p:nvPr/>
        </p:nvGrpSpPr>
        <p:grpSpPr>
          <a:xfrm>
            <a:off x="14009114" y="10830851"/>
            <a:ext cx="2162281" cy="569476"/>
            <a:chOff x="1300736" y="2506444"/>
            <a:chExt cx="4505671" cy="685933"/>
          </a:xfrm>
        </p:grpSpPr>
        <p:pic>
          <p:nvPicPr>
            <p:cNvPr id="156" name="Object 20">
              <a:extLst>
                <a:ext uri="{FF2B5EF4-FFF2-40B4-BE49-F238E27FC236}">
                  <a16:creationId xmlns:a16="http://schemas.microsoft.com/office/drawing/2014/main" id="{FAE333F1-7B30-7FF1-5989-A4BBA65E5A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00736" y="2506444"/>
              <a:ext cx="4505671" cy="685933"/>
            </a:xfrm>
            <a:prstGeom prst="rect">
              <a:avLst/>
            </a:prstGeom>
          </p:spPr>
        </p:pic>
      </p:grpSp>
      <p:sp>
        <p:nvSpPr>
          <p:cNvPr id="138" name="Object 23">
            <a:extLst>
              <a:ext uri="{FF2B5EF4-FFF2-40B4-BE49-F238E27FC236}">
                <a16:creationId xmlns:a16="http://schemas.microsoft.com/office/drawing/2014/main" id="{2B258A19-E6BC-1C71-BE6D-14742FB1B7C6}"/>
              </a:ext>
            </a:extLst>
          </p:cNvPr>
          <p:cNvSpPr txBox="1"/>
          <p:nvPr/>
        </p:nvSpPr>
        <p:spPr>
          <a:xfrm>
            <a:off x="14044732" y="10946312"/>
            <a:ext cx="2105984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rgbClr val="FFF6BB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2</a:t>
            </a:r>
            <a:r>
              <a:rPr lang="en-US" sz="1600" dirty="0">
                <a:solidFill>
                  <a:srgbClr val="FFF6BB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단계</a:t>
            </a:r>
            <a:r>
              <a:rPr 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 </a:t>
            </a:r>
            <a:r>
              <a:rPr lang="ko-KR" alt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자모 단위 분리</a:t>
            </a:r>
            <a:endParaRPr lang="en-US" sz="11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39" name="Object 32">
            <a:extLst>
              <a:ext uri="{FF2B5EF4-FFF2-40B4-BE49-F238E27FC236}">
                <a16:creationId xmlns:a16="http://schemas.microsoft.com/office/drawing/2014/main" id="{7CA930D2-2ACC-F1F3-8252-F6CEBBBAB3F7}"/>
              </a:ext>
            </a:extLst>
          </p:cNvPr>
          <p:cNvSpPr txBox="1"/>
          <p:nvPr/>
        </p:nvSpPr>
        <p:spPr>
          <a:xfrm>
            <a:off x="14276084" y="11486227"/>
            <a:ext cx="2071470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dirty="0" err="1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ㅇㅓㅁㅁㅏㄴ</a:t>
            </a:r>
            <a:endParaRPr lang="en-US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7F52B5E4-CF6D-F136-6E8A-D73E7C7EBEF2}"/>
              </a:ext>
            </a:extLst>
          </p:cNvPr>
          <p:cNvGrpSpPr/>
          <p:nvPr/>
        </p:nvGrpSpPr>
        <p:grpSpPr>
          <a:xfrm>
            <a:off x="13826476" y="13647555"/>
            <a:ext cx="505365" cy="491922"/>
            <a:chOff x="8347804" y="10590383"/>
            <a:chExt cx="803201" cy="803201"/>
          </a:xfrm>
        </p:grpSpPr>
        <p:grpSp>
          <p:nvGrpSpPr>
            <p:cNvPr id="152" name="그룹 1019">
              <a:extLst>
                <a:ext uri="{FF2B5EF4-FFF2-40B4-BE49-F238E27FC236}">
                  <a16:creationId xmlns:a16="http://schemas.microsoft.com/office/drawing/2014/main" id="{B31F1C39-D675-CBDF-8604-5829C8249E6A}"/>
                </a:ext>
              </a:extLst>
            </p:cNvPr>
            <p:cNvGrpSpPr/>
            <p:nvPr/>
          </p:nvGrpSpPr>
          <p:grpSpPr>
            <a:xfrm>
              <a:off x="8347804" y="10590383"/>
              <a:ext cx="803201" cy="803201"/>
              <a:chOff x="5941332" y="5694533"/>
              <a:chExt cx="803201" cy="803201"/>
            </a:xfrm>
          </p:grpSpPr>
          <p:pic>
            <p:nvPicPr>
              <p:cNvPr id="155" name="Object 79">
                <a:extLst>
                  <a:ext uri="{FF2B5EF4-FFF2-40B4-BE49-F238E27FC236}">
                    <a16:creationId xmlns:a16="http://schemas.microsoft.com/office/drawing/2014/main" id="{D14C31B4-2EA9-B7FD-CC54-B1C3CBB34C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5941332" y="5694533"/>
                <a:ext cx="803201" cy="803201"/>
              </a:xfrm>
              <a:prstGeom prst="rect">
                <a:avLst/>
              </a:prstGeom>
            </p:spPr>
          </p:pic>
        </p:grpSp>
        <p:grpSp>
          <p:nvGrpSpPr>
            <p:cNvPr id="153" name="그룹 1021">
              <a:extLst>
                <a:ext uri="{FF2B5EF4-FFF2-40B4-BE49-F238E27FC236}">
                  <a16:creationId xmlns:a16="http://schemas.microsoft.com/office/drawing/2014/main" id="{1947D3D0-707E-8223-9601-34A72C705F22}"/>
                </a:ext>
              </a:extLst>
            </p:cNvPr>
            <p:cNvGrpSpPr/>
            <p:nvPr/>
          </p:nvGrpSpPr>
          <p:grpSpPr>
            <a:xfrm>
              <a:off x="8612669" y="10848115"/>
              <a:ext cx="294214" cy="287737"/>
              <a:chOff x="6206197" y="5952265"/>
              <a:chExt cx="294214" cy="287737"/>
            </a:xfrm>
          </p:grpSpPr>
          <p:pic>
            <p:nvPicPr>
              <p:cNvPr id="154" name="Object 85">
                <a:extLst>
                  <a:ext uri="{FF2B5EF4-FFF2-40B4-BE49-F238E27FC236}">
                    <a16:creationId xmlns:a16="http://schemas.microsoft.com/office/drawing/2014/main" id="{1BC8701B-F2D6-9B5C-69CD-89CBB8E9FB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6206197" y="5952265"/>
                <a:ext cx="294214" cy="287737"/>
              </a:xfrm>
              <a:prstGeom prst="rect">
                <a:avLst/>
              </a:prstGeom>
            </p:spPr>
          </p:pic>
        </p:grpSp>
      </p:grpSp>
      <p:grpSp>
        <p:nvGrpSpPr>
          <p:cNvPr id="141" name="그룹 1003">
            <a:extLst>
              <a:ext uri="{FF2B5EF4-FFF2-40B4-BE49-F238E27FC236}">
                <a16:creationId xmlns:a16="http://schemas.microsoft.com/office/drawing/2014/main" id="{775F1F88-6E12-8A42-223A-759C98696F0B}"/>
              </a:ext>
            </a:extLst>
          </p:cNvPr>
          <p:cNvGrpSpPr/>
          <p:nvPr/>
        </p:nvGrpSpPr>
        <p:grpSpPr>
          <a:xfrm>
            <a:off x="17070710" y="11083367"/>
            <a:ext cx="2765884" cy="940825"/>
            <a:chOff x="952381" y="2849410"/>
            <a:chExt cx="5202381" cy="4655460"/>
          </a:xfrm>
        </p:grpSpPr>
        <p:pic>
          <p:nvPicPr>
            <p:cNvPr id="151" name="Object 8">
              <a:extLst>
                <a:ext uri="{FF2B5EF4-FFF2-40B4-BE49-F238E27FC236}">
                  <a16:creationId xmlns:a16="http://schemas.microsoft.com/office/drawing/2014/main" id="{82A38B54-D4BE-A837-B26C-8E11E8C05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52381" y="2849410"/>
              <a:ext cx="5202381" cy="4655460"/>
            </a:xfrm>
            <a:prstGeom prst="rect">
              <a:avLst/>
            </a:prstGeom>
          </p:spPr>
        </p:pic>
      </p:grpSp>
      <p:grpSp>
        <p:nvGrpSpPr>
          <p:cNvPr id="142" name="그룹 1006">
            <a:extLst>
              <a:ext uri="{FF2B5EF4-FFF2-40B4-BE49-F238E27FC236}">
                <a16:creationId xmlns:a16="http://schemas.microsoft.com/office/drawing/2014/main" id="{0942A673-99AA-A9F4-BB1C-D5A076CA1DF7}"/>
              </a:ext>
            </a:extLst>
          </p:cNvPr>
          <p:cNvGrpSpPr/>
          <p:nvPr/>
        </p:nvGrpSpPr>
        <p:grpSpPr>
          <a:xfrm>
            <a:off x="17372511" y="10798628"/>
            <a:ext cx="2162281" cy="569476"/>
            <a:chOff x="1300736" y="2506444"/>
            <a:chExt cx="4505671" cy="685933"/>
          </a:xfrm>
        </p:grpSpPr>
        <p:pic>
          <p:nvPicPr>
            <p:cNvPr id="150" name="Object 20">
              <a:extLst>
                <a:ext uri="{FF2B5EF4-FFF2-40B4-BE49-F238E27FC236}">
                  <a16:creationId xmlns:a16="http://schemas.microsoft.com/office/drawing/2014/main" id="{8BEA7E43-6B92-560F-C485-5B68704D1B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300736" y="2506444"/>
              <a:ext cx="4505671" cy="685933"/>
            </a:xfrm>
            <a:prstGeom prst="rect">
              <a:avLst/>
            </a:prstGeom>
          </p:spPr>
        </p:pic>
      </p:grpSp>
      <p:sp>
        <p:nvSpPr>
          <p:cNvPr id="143" name="Object 23">
            <a:extLst>
              <a:ext uri="{FF2B5EF4-FFF2-40B4-BE49-F238E27FC236}">
                <a16:creationId xmlns:a16="http://schemas.microsoft.com/office/drawing/2014/main" id="{711BBD1D-A322-B0AB-B75E-D8A17CF56C6C}"/>
              </a:ext>
            </a:extLst>
          </p:cNvPr>
          <p:cNvSpPr txBox="1"/>
          <p:nvPr/>
        </p:nvSpPr>
        <p:spPr>
          <a:xfrm>
            <a:off x="17408129" y="10914089"/>
            <a:ext cx="2105984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600" dirty="0">
                <a:solidFill>
                  <a:srgbClr val="FFF6BB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3</a:t>
            </a:r>
            <a:r>
              <a:rPr lang="en-US" sz="1600" dirty="0">
                <a:solidFill>
                  <a:srgbClr val="FFF6BB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단계</a:t>
            </a:r>
            <a:r>
              <a:rPr 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 </a:t>
            </a:r>
            <a:r>
              <a:rPr lang="ko-KR" altLang="en-US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자모 단위 </a:t>
            </a:r>
            <a:r>
              <a:rPr lang="en-US" altLang="ko-KR" sz="1600" dirty="0">
                <a:solidFill>
                  <a:srgbClr val="FFFFFF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SemiBold" pitchFamily="34" charset="0"/>
              </a:rPr>
              <a:t>BPE</a:t>
            </a:r>
            <a:endParaRPr lang="en-US" sz="1100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sp>
        <p:nvSpPr>
          <p:cNvPr id="144" name="Object 32">
            <a:extLst>
              <a:ext uri="{FF2B5EF4-FFF2-40B4-BE49-F238E27FC236}">
                <a16:creationId xmlns:a16="http://schemas.microsoft.com/office/drawing/2014/main" id="{BC2C789B-6134-2E04-7D88-4D0AC25AE93B}"/>
              </a:ext>
            </a:extLst>
          </p:cNvPr>
          <p:cNvSpPr txBox="1"/>
          <p:nvPr/>
        </p:nvSpPr>
        <p:spPr>
          <a:xfrm>
            <a:off x="17220699" y="11496093"/>
            <a:ext cx="2598024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000" b="1" dirty="0" err="1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ㅇㅓㅁ</a:t>
            </a:r>
            <a:r>
              <a:rPr lang="en-US" altLang="ko-KR" sz="2000" b="1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@@</a:t>
            </a:r>
            <a:r>
              <a:rPr lang="ko-KR" altLang="en-US" sz="2000" b="1" dirty="0" err="1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ㅁㅏ</a:t>
            </a:r>
            <a:r>
              <a:rPr lang="en-US" altLang="ko-KR" sz="2000" b="1" dirty="0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@@</a:t>
            </a:r>
            <a:r>
              <a:rPr lang="ko-KR" altLang="en-US" sz="2000" b="1" dirty="0" err="1">
                <a:solidFill>
                  <a:srgbClr val="000000"/>
                </a:solidFill>
                <a:latin typeface="MaruBuri Regular" panose="020B0600000101010101" pitchFamily="34" charset="-127"/>
                <a:ea typeface="MaruBuri Regular" panose="020B0600000101010101" pitchFamily="34" charset="-127"/>
                <a:cs typeface="Pretendard Medium" pitchFamily="34" charset="0"/>
              </a:rPr>
              <a:t>ㄴ</a:t>
            </a:r>
            <a:endParaRPr lang="en-US" b="1" dirty="0">
              <a:latin typeface="MaruBuri Regular" panose="020B0600000101010101" pitchFamily="34" charset="-127"/>
              <a:ea typeface="MaruBuri Regular" panose="020B0600000101010101" pitchFamily="34" charset="-127"/>
            </a:endParaRPr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EDDC6A19-BA68-62F7-E9E8-A2F86AC5674C}"/>
              </a:ext>
            </a:extLst>
          </p:cNvPr>
          <p:cNvGrpSpPr/>
          <p:nvPr/>
        </p:nvGrpSpPr>
        <p:grpSpPr>
          <a:xfrm>
            <a:off x="16456449" y="11413615"/>
            <a:ext cx="505365" cy="491922"/>
            <a:chOff x="8347804" y="10590383"/>
            <a:chExt cx="803201" cy="803201"/>
          </a:xfrm>
        </p:grpSpPr>
        <p:grpSp>
          <p:nvGrpSpPr>
            <p:cNvPr id="146" name="그룹 1019">
              <a:extLst>
                <a:ext uri="{FF2B5EF4-FFF2-40B4-BE49-F238E27FC236}">
                  <a16:creationId xmlns:a16="http://schemas.microsoft.com/office/drawing/2014/main" id="{53861B79-0516-6664-575C-EBFE8CA3334B}"/>
                </a:ext>
              </a:extLst>
            </p:cNvPr>
            <p:cNvGrpSpPr/>
            <p:nvPr/>
          </p:nvGrpSpPr>
          <p:grpSpPr>
            <a:xfrm>
              <a:off x="8347804" y="10590383"/>
              <a:ext cx="803201" cy="803201"/>
              <a:chOff x="5941332" y="5694533"/>
              <a:chExt cx="803201" cy="803201"/>
            </a:xfrm>
          </p:grpSpPr>
          <p:pic>
            <p:nvPicPr>
              <p:cNvPr id="149" name="Object 79">
                <a:extLst>
                  <a:ext uri="{FF2B5EF4-FFF2-40B4-BE49-F238E27FC236}">
                    <a16:creationId xmlns:a16="http://schemas.microsoft.com/office/drawing/2014/main" id="{A8E4A049-BB41-6820-3D05-365AFBA088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5941332" y="5694533"/>
                <a:ext cx="803201" cy="803201"/>
              </a:xfrm>
              <a:prstGeom prst="rect">
                <a:avLst/>
              </a:prstGeom>
            </p:spPr>
          </p:pic>
        </p:grpSp>
        <p:grpSp>
          <p:nvGrpSpPr>
            <p:cNvPr id="147" name="그룹 1021">
              <a:extLst>
                <a:ext uri="{FF2B5EF4-FFF2-40B4-BE49-F238E27FC236}">
                  <a16:creationId xmlns:a16="http://schemas.microsoft.com/office/drawing/2014/main" id="{1B770D14-8F9E-5B28-1927-7D23156F350D}"/>
                </a:ext>
              </a:extLst>
            </p:cNvPr>
            <p:cNvGrpSpPr/>
            <p:nvPr/>
          </p:nvGrpSpPr>
          <p:grpSpPr>
            <a:xfrm>
              <a:off x="8612669" y="10848115"/>
              <a:ext cx="294214" cy="287737"/>
              <a:chOff x="6206197" y="5952265"/>
              <a:chExt cx="294214" cy="287737"/>
            </a:xfrm>
          </p:grpSpPr>
          <p:pic>
            <p:nvPicPr>
              <p:cNvPr id="148" name="Object 85">
                <a:extLst>
                  <a:ext uri="{FF2B5EF4-FFF2-40B4-BE49-F238E27FC236}">
                    <a16:creationId xmlns:a16="http://schemas.microsoft.com/office/drawing/2014/main" id="{3A65BD80-E64B-6E02-9DD5-28AAC501A3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6206197" y="5952265"/>
                <a:ext cx="294214" cy="28773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4305095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898</Words>
  <Application>Microsoft Macintosh PowerPoint</Application>
  <PresentationFormat>사용자 지정</PresentationFormat>
  <Paragraphs>220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BM DoHyeon OTF</vt:lpstr>
      <vt:lpstr>MaruBuri Regular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정희</cp:lastModifiedBy>
  <cp:revision>218</cp:revision>
  <dcterms:modified xsi:type="dcterms:W3CDTF">2022-05-25T17:30:18Z</dcterms:modified>
</cp:coreProperties>
</file>